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0" r:id="rId4"/>
    <p:sldId id="261" r:id="rId5"/>
    <p:sldId id="262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DBE486-74AA-4EFF-8CF1-05F82440714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9DADB4C-346A-4F8E-A543-0DF78D77693C}">
      <dgm:prSet phldrT="[Текст]" custT="1"/>
      <dgm:spPr/>
      <dgm:t>
        <a:bodyPr/>
        <a:lstStyle/>
        <a:p>
          <a:r>
            <a:rPr lang="ru-RU" sz="1200" b="0" u="none" strike="noStrike" dirty="0" smtClean="0"/>
            <a:t>у ребенка развита крупная моторика, он стремится осваивать различные виды движения (бег, лазанье, перешагивание и пр.).</a:t>
          </a:r>
          <a:endParaRPr lang="ru-RU" sz="1200" dirty="0"/>
        </a:p>
      </dgm:t>
    </dgm:pt>
    <dgm:pt modelId="{7E19C8BD-5F77-40DD-8785-1A06138A4127}" type="parTrans" cxnId="{10062E02-1C1E-479B-810C-90E5EA5FAD3A}">
      <dgm:prSet/>
      <dgm:spPr/>
      <dgm:t>
        <a:bodyPr/>
        <a:lstStyle/>
        <a:p>
          <a:endParaRPr lang="ru-RU"/>
        </a:p>
      </dgm:t>
    </dgm:pt>
    <dgm:pt modelId="{C1FA31FF-1837-4A76-A5C3-04F1C892ADF1}" type="sibTrans" cxnId="{10062E02-1C1E-479B-810C-90E5EA5FAD3A}">
      <dgm:prSet/>
      <dgm:spPr/>
      <dgm:t>
        <a:bodyPr/>
        <a:lstStyle/>
        <a:p>
          <a:endParaRPr lang="ru-RU"/>
        </a:p>
      </dgm:t>
    </dgm:pt>
    <dgm:pt modelId="{3C181668-2CCC-4D18-9CB3-F6F36CEC2990}">
      <dgm:prSet custT="1"/>
      <dgm:spPr/>
      <dgm:t>
        <a:bodyPr/>
        <a:lstStyle/>
        <a:p>
          <a:r>
            <a:rPr lang="ru-RU" sz="1200" b="0" u="none" strike="noStrike" dirty="0" smtClean="0"/>
            <a:t>эмоционально вовлечен в действия с игрушками и другими предметами, стремится проявлять настойчивость в достижении результата своих действий;</a:t>
          </a:r>
          <a:endParaRPr lang="ru-RU" sz="1200" dirty="0"/>
        </a:p>
      </dgm:t>
    </dgm:pt>
    <dgm:pt modelId="{63852AC0-2F4E-4866-91EB-5E2C1F3C8968}" type="parTrans" cxnId="{B6B4BC44-D469-493B-8F9A-4567C803A2FB}">
      <dgm:prSet/>
      <dgm:spPr/>
      <dgm:t>
        <a:bodyPr/>
        <a:lstStyle/>
        <a:p>
          <a:endParaRPr lang="ru-RU"/>
        </a:p>
      </dgm:t>
    </dgm:pt>
    <dgm:pt modelId="{7C88BBF5-A341-49C1-AD51-10BF102366B6}" type="sibTrans" cxnId="{B6B4BC44-D469-493B-8F9A-4567C803A2FB}">
      <dgm:prSet/>
      <dgm:spPr/>
      <dgm:t>
        <a:bodyPr/>
        <a:lstStyle/>
        <a:p>
          <a:endParaRPr lang="ru-RU"/>
        </a:p>
      </dgm:t>
    </dgm:pt>
    <dgm:pt modelId="{42FE796B-B431-4CC3-ADE5-0FD33050AF33}">
      <dgm:prSet custT="1"/>
      <dgm:spPr/>
      <dgm:t>
        <a:bodyPr/>
        <a:lstStyle/>
        <a:p>
          <a:r>
            <a:rPr lang="ru-RU" sz="1200" b="0" u="none" strike="noStrike" dirty="0" smtClean="0"/>
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</a:t>
          </a:r>
          <a:endParaRPr lang="ru-RU" sz="1200" dirty="0"/>
        </a:p>
      </dgm:t>
    </dgm:pt>
    <dgm:pt modelId="{C0901368-CDA8-4E26-98C0-926BFA2EA17A}" type="parTrans" cxnId="{51D37FCB-255A-4EF8-AC16-993812A01F00}">
      <dgm:prSet/>
      <dgm:spPr/>
      <dgm:t>
        <a:bodyPr/>
        <a:lstStyle/>
        <a:p>
          <a:endParaRPr lang="ru-RU"/>
        </a:p>
      </dgm:t>
    </dgm:pt>
    <dgm:pt modelId="{CC9DF700-9657-48B6-8FA6-B2B1736DCAD1}" type="sibTrans" cxnId="{51D37FCB-255A-4EF8-AC16-993812A01F00}">
      <dgm:prSet/>
      <dgm:spPr/>
      <dgm:t>
        <a:bodyPr/>
        <a:lstStyle/>
        <a:p>
          <a:endParaRPr lang="ru-RU"/>
        </a:p>
      </dgm:t>
    </dgm:pt>
    <dgm:pt modelId="{67E06517-E311-4900-B96B-D824764A58BA}">
      <dgm:prSet custT="1"/>
      <dgm:spPr/>
      <dgm:t>
        <a:bodyPr/>
        <a:lstStyle/>
        <a:p>
          <a:r>
            <a:rPr lang="ru-RU" sz="1200" b="0" u="none" strike="noStrike" dirty="0" smtClean="0"/>
            <a:t>ребенок интересуется окружающими предметами и активно действует с ними; </a:t>
          </a:r>
          <a:endParaRPr lang="ru-RU" sz="1200" dirty="0"/>
        </a:p>
      </dgm:t>
    </dgm:pt>
    <dgm:pt modelId="{7689F1AB-F66F-4103-8164-C67E333F3C79}" type="parTrans" cxnId="{FA7C9D0B-4B11-42BD-9FF8-7F8149CE54EF}">
      <dgm:prSet/>
      <dgm:spPr/>
      <dgm:t>
        <a:bodyPr/>
        <a:lstStyle/>
        <a:p>
          <a:endParaRPr lang="ru-RU"/>
        </a:p>
      </dgm:t>
    </dgm:pt>
    <dgm:pt modelId="{7802652D-0982-478F-A5A8-EF606C104799}" type="sibTrans" cxnId="{FA7C9D0B-4B11-42BD-9FF8-7F8149CE54EF}">
      <dgm:prSet/>
      <dgm:spPr/>
      <dgm:t>
        <a:bodyPr/>
        <a:lstStyle/>
        <a:p>
          <a:endParaRPr lang="ru-RU"/>
        </a:p>
      </dgm:t>
    </dgm:pt>
    <dgm:pt modelId="{E2B96E31-6B28-47BD-8EC5-1C4775A32927}">
      <dgm:prSet custT="1"/>
      <dgm:spPr/>
      <dgm:t>
        <a:bodyPr/>
        <a:lstStyle/>
        <a:p>
          <a:r>
            <a:rPr lang="ru-RU" sz="1200" b="0" u="none" strike="noStrike" dirty="0" smtClean="0"/>
            <a:t>Владеет простейшими навыками самообслуживания; стремится проявлять самостоятельность в бытовом и игровом поведении;</a:t>
          </a:r>
          <a:endParaRPr lang="ru-RU" sz="1200" dirty="0"/>
        </a:p>
      </dgm:t>
    </dgm:pt>
    <dgm:pt modelId="{A1E7452A-6AA3-4B25-A5F8-C3712A31809B}" type="parTrans" cxnId="{6E9C8624-6C91-4AD4-8780-6C95754D6CB7}">
      <dgm:prSet/>
      <dgm:spPr/>
      <dgm:t>
        <a:bodyPr/>
        <a:lstStyle/>
        <a:p>
          <a:endParaRPr lang="ru-RU"/>
        </a:p>
      </dgm:t>
    </dgm:pt>
    <dgm:pt modelId="{E8332FB7-4B9F-439F-A7B0-E0872DA43512}" type="sibTrans" cxnId="{6E9C8624-6C91-4AD4-8780-6C95754D6CB7}">
      <dgm:prSet/>
      <dgm:spPr/>
      <dgm:t>
        <a:bodyPr/>
        <a:lstStyle/>
        <a:p>
          <a:endParaRPr lang="ru-RU"/>
        </a:p>
      </dgm:t>
    </dgm:pt>
    <dgm:pt modelId="{602101F4-31FC-4AF1-A77A-15CAA5431F2B}">
      <dgm:prSet/>
      <dgm:spPr/>
      <dgm:t>
        <a:bodyPr/>
        <a:lstStyle/>
        <a:p>
          <a:r>
            <a:rPr lang="ru-RU" b="0" u="none" strike="noStrike" dirty="0" smtClean="0"/>
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игрушек;</a:t>
          </a:r>
          <a:br>
            <a:rPr lang="ru-RU" b="0" u="none" strike="noStrike" dirty="0" smtClean="0"/>
          </a:br>
          <a:r>
            <a:rPr lang="ru-RU" b="0" u="none" strike="noStrike" dirty="0" smtClean="0"/>
            <a:t>стремится к общению со взрослыми и активно подражает им в движениях и действиях; </a:t>
          </a:r>
          <a:endParaRPr lang="ru-RU" dirty="0"/>
        </a:p>
      </dgm:t>
    </dgm:pt>
    <dgm:pt modelId="{5FFA65D5-C9D0-4B7A-A62C-EE6A49C3AD18}" type="parTrans" cxnId="{51E6CEA1-5734-4F08-9CB3-3D4293EA4B69}">
      <dgm:prSet/>
      <dgm:spPr/>
      <dgm:t>
        <a:bodyPr/>
        <a:lstStyle/>
        <a:p>
          <a:endParaRPr lang="ru-RU"/>
        </a:p>
      </dgm:t>
    </dgm:pt>
    <dgm:pt modelId="{E72E5119-2D4D-4AD6-B46C-5F2EDAB0A155}" type="sibTrans" cxnId="{51E6CEA1-5734-4F08-9CB3-3D4293EA4B69}">
      <dgm:prSet/>
      <dgm:spPr/>
      <dgm:t>
        <a:bodyPr/>
        <a:lstStyle/>
        <a:p>
          <a:endParaRPr lang="ru-RU"/>
        </a:p>
      </dgm:t>
    </dgm:pt>
    <dgm:pt modelId="{78C02F3A-9CAC-4C0B-A1EF-938C5C404762}">
      <dgm:prSet custT="1"/>
      <dgm:spPr/>
      <dgm:t>
        <a:bodyPr/>
        <a:lstStyle/>
        <a:p>
          <a:r>
            <a:rPr lang="ru-RU" sz="1200" b="0" u="none" strike="noStrike" dirty="0" smtClean="0"/>
            <a:t>появляются игры, в которых ребенок воспроизводит действия взрослого;</a:t>
          </a:r>
          <a:br>
            <a:rPr lang="ru-RU" sz="1200" b="0" u="none" strike="noStrike" dirty="0" smtClean="0"/>
          </a:br>
          <a:r>
            <a:rPr lang="ru-RU" sz="1200" b="0" u="none" strike="noStrike" dirty="0" smtClean="0"/>
            <a:t>проявляет интерес к сверстникам; наблюдает за их действиями и подражает им;</a:t>
          </a:r>
          <a:br>
            <a:rPr lang="ru-RU" sz="1200" b="0" u="none" strike="noStrike" dirty="0" smtClean="0"/>
          </a:br>
          <a:endParaRPr lang="ru-RU" sz="1200" dirty="0"/>
        </a:p>
      </dgm:t>
    </dgm:pt>
    <dgm:pt modelId="{F7BF66B9-0D77-4425-B68A-F17E0DD2430F}" type="parTrans" cxnId="{F69C9D4C-72BF-4AF7-9973-13F9468754C6}">
      <dgm:prSet/>
      <dgm:spPr/>
      <dgm:t>
        <a:bodyPr/>
        <a:lstStyle/>
        <a:p>
          <a:endParaRPr lang="ru-RU"/>
        </a:p>
      </dgm:t>
    </dgm:pt>
    <dgm:pt modelId="{C80DCB34-188E-4FBD-94C2-6952AEF794C1}" type="sibTrans" cxnId="{F69C9D4C-72BF-4AF7-9973-13F9468754C6}">
      <dgm:prSet/>
      <dgm:spPr/>
      <dgm:t>
        <a:bodyPr/>
        <a:lstStyle/>
        <a:p>
          <a:endParaRPr lang="ru-RU"/>
        </a:p>
      </dgm:t>
    </dgm:pt>
    <dgm:pt modelId="{4EDE4555-9C6D-4D0A-BDBC-2CACC30D6693}">
      <dgm:prSet custT="1"/>
      <dgm:spPr/>
      <dgm:t>
        <a:bodyPr/>
        <a:lstStyle/>
        <a:p>
          <a:r>
            <a:rPr lang="ru-RU" sz="1200" b="0" u="none" strike="noStrike" dirty="0" smtClean="0"/>
            <a:t>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</a:t>
          </a:r>
          <a:endParaRPr lang="ru-RU" sz="1200" dirty="0"/>
        </a:p>
      </dgm:t>
    </dgm:pt>
    <dgm:pt modelId="{4670E003-744A-4285-A540-1959ABE36A08}" type="parTrans" cxnId="{9631ED97-E675-4E7C-8B77-859597FD7FBD}">
      <dgm:prSet/>
      <dgm:spPr/>
      <dgm:t>
        <a:bodyPr/>
        <a:lstStyle/>
        <a:p>
          <a:endParaRPr lang="ru-RU"/>
        </a:p>
      </dgm:t>
    </dgm:pt>
    <dgm:pt modelId="{DA0D10C1-7DD2-45DC-B070-FA22F3C5BC0B}" type="sibTrans" cxnId="{9631ED97-E675-4E7C-8B77-859597FD7FBD}">
      <dgm:prSet/>
      <dgm:spPr/>
      <dgm:t>
        <a:bodyPr/>
        <a:lstStyle/>
        <a:p>
          <a:endParaRPr lang="ru-RU"/>
        </a:p>
      </dgm:t>
    </dgm:pt>
    <dgm:pt modelId="{45E18C7F-FC28-4ABB-B520-8C9247FB2F11}" type="pres">
      <dgm:prSet presAssocID="{9BDBE486-74AA-4EFF-8CF1-05F82440714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FFF54C-131E-4BE9-86CE-7B25BD159A70}" type="pres">
      <dgm:prSet presAssocID="{E2B96E31-6B28-47BD-8EC5-1C4775A32927}" presName="node" presStyleLbl="node1" presStyleIdx="0" presStyleCnt="8" custLinFactNeighborX="1108" custLinFactNeighborY="-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74286-2DE0-45D1-89F7-2097D1CCC978}" type="pres">
      <dgm:prSet presAssocID="{E8332FB7-4B9F-439F-A7B0-E0872DA43512}" presName="sibTrans" presStyleCnt="0"/>
      <dgm:spPr/>
    </dgm:pt>
    <dgm:pt modelId="{A059569E-F20E-4ED9-8966-0A7148C12808}" type="pres">
      <dgm:prSet presAssocID="{3C181668-2CCC-4D18-9CB3-F6F36CEC2990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C296A1-C4D4-45A8-93B7-79B767B23B24}" type="pres">
      <dgm:prSet presAssocID="{7C88BBF5-A341-49C1-AD51-10BF102366B6}" presName="sibTrans" presStyleCnt="0"/>
      <dgm:spPr/>
    </dgm:pt>
    <dgm:pt modelId="{800E120B-2A64-4F4A-B5D4-1A7FF1B0D714}" type="pres">
      <dgm:prSet presAssocID="{59DADB4C-346A-4F8E-A543-0DF78D77693C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4A1CEA-8CC6-40E6-8BE8-942441D57BB7}" type="pres">
      <dgm:prSet presAssocID="{C1FA31FF-1837-4A76-A5C3-04F1C892ADF1}" presName="sibTrans" presStyleCnt="0"/>
      <dgm:spPr/>
    </dgm:pt>
    <dgm:pt modelId="{D25F1B66-1296-49BF-9019-D8CA629E2100}" type="pres">
      <dgm:prSet presAssocID="{602101F4-31FC-4AF1-A77A-15CAA5431F2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321EA0-7EEC-4D7B-874A-961E4C080E49}" type="pres">
      <dgm:prSet presAssocID="{E72E5119-2D4D-4AD6-B46C-5F2EDAB0A155}" presName="sibTrans" presStyleCnt="0"/>
      <dgm:spPr/>
    </dgm:pt>
    <dgm:pt modelId="{4F4E0D2E-AD8C-4D70-817D-413079AA42BB}" type="pres">
      <dgm:prSet presAssocID="{67E06517-E311-4900-B96B-D824764A58BA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66B93F-7E38-438C-9F80-4BB7B94281D5}" type="pres">
      <dgm:prSet presAssocID="{7802652D-0982-478F-A5A8-EF606C104799}" presName="sibTrans" presStyleCnt="0"/>
      <dgm:spPr/>
    </dgm:pt>
    <dgm:pt modelId="{E82F8EE3-78E7-46F5-8993-D77B1BA98359}" type="pres">
      <dgm:prSet presAssocID="{4EDE4555-9C6D-4D0A-BDBC-2CACC30D6693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6F3D32-A5C8-48DD-BE23-50275BB9C5CD}" type="pres">
      <dgm:prSet presAssocID="{DA0D10C1-7DD2-45DC-B070-FA22F3C5BC0B}" presName="sibTrans" presStyleCnt="0"/>
      <dgm:spPr/>
    </dgm:pt>
    <dgm:pt modelId="{28A6AD16-EB2F-462D-94FD-E87D117666C5}" type="pres">
      <dgm:prSet presAssocID="{42FE796B-B431-4CC3-ADE5-0FD33050AF33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C01ED6-804B-4B07-877E-509A32A6C100}" type="pres">
      <dgm:prSet presAssocID="{CC9DF700-9657-48B6-8FA6-B2B1736DCAD1}" presName="sibTrans" presStyleCnt="0"/>
      <dgm:spPr/>
    </dgm:pt>
    <dgm:pt modelId="{A8204B3F-F392-4000-85F8-5F2C7DEA4510}" type="pres">
      <dgm:prSet presAssocID="{78C02F3A-9CAC-4C0B-A1EF-938C5C404762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A521C0-96C6-402F-8C08-D1B03B35B513}" type="presOf" srcId="{59DADB4C-346A-4F8E-A543-0DF78D77693C}" destId="{800E120B-2A64-4F4A-B5D4-1A7FF1B0D714}" srcOrd="0" destOrd="0" presId="urn:microsoft.com/office/officeart/2005/8/layout/default"/>
    <dgm:cxn modelId="{9D0996B1-D802-43C5-82AA-B00F67C8C94B}" type="presOf" srcId="{E2B96E31-6B28-47BD-8EC5-1C4775A32927}" destId="{BAFFF54C-131E-4BE9-86CE-7B25BD159A70}" srcOrd="0" destOrd="0" presId="urn:microsoft.com/office/officeart/2005/8/layout/default"/>
    <dgm:cxn modelId="{10062E02-1C1E-479B-810C-90E5EA5FAD3A}" srcId="{9BDBE486-74AA-4EFF-8CF1-05F82440714B}" destId="{59DADB4C-346A-4F8E-A543-0DF78D77693C}" srcOrd="2" destOrd="0" parTransId="{7E19C8BD-5F77-40DD-8785-1A06138A4127}" sibTransId="{C1FA31FF-1837-4A76-A5C3-04F1C892ADF1}"/>
    <dgm:cxn modelId="{AE149FE9-CFC3-4E54-935F-A9E0D70351D2}" type="presOf" srcId="{3C181668-2CCC-4D18-9CB3-F6F36CEC2990}" destId="{A059569E-F20E-4ED9-8966-0A7148C12808}" srcOrd="0" destOrd="0" presId="urn:microsoft.com/office/officeart/2005/8/layout/default"/>
    <dgm:cxn modelId="{51D37FCB-255A-4EF8-AC16-993812A01F00}" srcId="{9BDBE486-74AA-4EFF-8CF1-05F82440714B}" destId="{42FE796B-B431-4CC3-ADE5-0FD33050AF33}" srcOrd="6" destOrd="0" parTransId="{C0901368-CDA8-4E26-98C0-926BFA2EA17A}" sibTransId="{CC9DF700-9657-48B6-8FA6-B2B1736DCAD1}"/>
    <dgm:cxn modelId="{301B9069-5DBA-4289-BDCC-0ABF60A089F7}" type="presOf" srcId="{4EDE4555-9C6D-4D0A-BDBC-2CACC30D6693}" destId="{E82F8EE3-78E7-46F5-8993-D77B1BA98359}" srcOrd="0" destOrd="0" presId="urn:microsoft.com/office/officeart/2005/8/layout/default"/>
    <dgm:cxn modelId="{CD861510-7822-4B98-BC2B-47B219C7B807}" type="presOf" srcId="{602101F4-31FC-4AF1-A77A-15CAA5431F2B}" destId="{D25F1B66-1296-49BF-9019-D8CA629E2100}" srcOrd="0" destOrd="0" presId="urn:microsoft.com/office/officeart/2005/8/layout/default"/>
    <dgm:cxn modelId="{17F35E20-0246-4CEE-9A9F-0D5C6F4537C4}" type="presOf" srcId="{78C02F3A-9CAC-4C0B-A1EF-938C5C404762}" destId="{A8204B3F-F392-4000-85F8-5F2C7DEA4510}" srcOrd="0" destOrd="0" presId="urn:microsoft.com/office/officeart/2005/8/layout/default"/>
    <dgm:cxn modelId="{9631ED97-E675-4E7C-8B77-859597FD7FBD}" srcId="{9BDBE486-74AA-4EFF-8CF1-05F82440714B}" destId="{4EDE4555-9C6D-4D0A-BDBC-2CACC30D6693}" srcOrd="5" destOrd="0" parTransId="{4670E003-744A-4285-A540-1959ABE36A08}" sibTransId="{DA0D10C1-7DD2-45DC-B070-FA22F3C5BC0B}"/>
    <dgm:cxn modelId="{B6B4BC44-D469-493B-8F9A-4567C803A2FB}" srcId="{9BDBE486-74AA-4EFF-8CF1-05F82440714B}" destId="{3C181668-2CCC-4D18-9CB3-F6F36CEC2990}" srcOrd="1" destOrd="0" parTransId="{63852AC0-2F4E-4866-91EB-5E2C1F3C8968}" sibTransId="{7C88BBF5-A341-49C1-AD51-10BF102366B6}"/>
    <dgm:cxn modelId="{FA7C9D0B-4B11-42BD-9FF8-7F8149CE54EF}" srcId="{9BDBE486-74AA-4EFF-8CF1-05F82440714B}" destId="{67E06517-E311-4900-B96B-D824764A58BA}" srcOrd="4" destOrd="0" parTransId="{7689F1AB-F66F-4103-8164-C67E333F3C79}" sibTransId="{7802652D-0982-478F-A5A8-EF606C104799}"/>
    <dgm:cxn modelId="{065EFA54-BF52-425E-8A77-F8B39AC288AA}" type="presOf" srcId="{42FE796B-B431-4CC3-ADE5-0FD33050AF33}" destId="{28A6AD16-EB2F-462D-94FD-E87D117666C5}" srcOrd="0" destOrd="0" presId="urn:microsoft.com/office/officeart/2005/8/layout/default"/>
    <dgm:cxn modelId="{F69C9D4C-72BF-4AF7-9973-13F9468754C6}" srcId="{9BDBE486-74AA-4EFF-8CF1-05F82440714B}" destId="{78C02F3A-9CAC-4C0B-A1EF-938C5C404762}" srcOrd="7" destOrd="0" parTransId="{F7BF66B9-0D77-4425-B68A-F17E0DD2430F}" sibTransId="{C80DCB34-188E-4FBD-94C2-6952AEF794C1}"/>
    <dgm:cxn modelId="{AC7B6B66-843F-4438-9C6A-2178F9BB95D4}" type="presOf" srcId="{9BDBE486-74AA-4EFF-8CF1-05F82440714B}" destId="{45E18C7F-FC28-4ABB-B520-8C9247FB2F11}" srcOrd="0" destOrd="0" presId="urn:microsoft.com/office/officeart/2005/8/layout/default"/>
    <dgm:cxn modelId="{51E6CEA1-5734-4F08-9CB3-3D4293EA4B69}" srcId="{9BDBE486-74AA-4EFF-8CF1-05F82440714B}" destId="{602101F4-31FC-4AF1-A77A-15CAA5431F2B}" srcOrd="3" destOrd="0" parTransId="{5FFA65D5-C9D0-4B7A-A62C-EE6A49C3AD18}" sibTransId="{E72E5119-2D4D-4AD6-B46C-5F2EDAB0A155}"/>
    <dgm:cxn modelId="{E1AD5B7B-85C2-4ED6-BD66-F781DE637F4A}" type="presOf" srcId="{67E06517-E311-4900-B96B-D824764A58BA}" destId="{4F4E0D2E-AD8C-4D70-817D-413079AA42BB}" srcOrd="0" destOrd="0" presId="urn:microsoft.com/office/officeart/2005/8/layout/default"/>
    <dgm:cxn modelId="{6E9C8624-6C91-4AD4-8780-6C95754D6CB7}" srcId="{9BDBE486-74AA-4EFF-8CF1-05F82440714B}" destId="{E2B96E31-6B28-47BD-8EC5-1C4775A32927}" srcOrd="0" destOrd="0" parTransId="{A1E7452A-6AA3-4B25-A5F8-C3712A31809B}" sibTransId="{E8332FB7-4B9F-439F-A7B0-E0872DA43512}"/>
    <dgm:cxn modelId="{D0FFD541-0731-47E6-A8B1-8C70452D7173}" type="presParOf" srcId="{45E18C7F-FC28-4ABB-B520-8C9247FB2F11}" destId="{BAFFF54C-131E-4BE9-86CE-7B25BD159A70}" srcOrd="0" destOrd="0" presId="urn:microsoft.com/office/officeart/2005/8/layout/default"/>
    <dgm:cxn modelId="{E44A955E-B1A0-4ECB-B51E-BBE51B5ADD86}" type="presParOf" srcId="{45E18C7F-FC28-4ABB-B520-8C9247FB2F11}" destId="{50D74286-2DE0-45D1-89F7-2097D1CCC978}" srcOrd="1" destOrd="0" presId="urn:microsoft.com/office/officeart/2005/8/layout/default"/>
    <dgm:cxn modelId="{652D7E43-7740-46F0-86E0-039D450898A8}" type="presParOf" srcId="{45E18C7F-FC28-4ABB-B520-8C9247FB2F11}" destId="{A059569E-F20E-4ED9-8966-0A7148C12808}" srcOrd="2" destOrd="0" presId="urn:microsoft.com/office/officeart/2005/8/layout/default"/>
    <dgm:cxn modelId="{A1C60025-062C-4880-AEFF-0F9B3CD576E3}" type="presParOf" srcId="{45E18C7F-FC28-4ABB-B520-8C9247FB2F11}" destId="{1EC296A1-C4D4-45A8-93B7-79B767B23B24}" srcOrd="3" destOrd="0" presId="urn:microsoft.com/office/officeart/2005/8/layout/default"/>
    <dgm:cxn modelId="{F67013E3-54E2-4602-9C70-F1415AA5B8AF}" type="presParOf" srcId="{45E18C7F-FC28-4ABB-B520-8C9247FB2F11}" destId="{800E120B-2A64-4F4A-B5D4-1A7FF1B0D714}" srcOrd="4" destOrd="0" presId="urn:microsoft.com/office/officeart/2005/8/layout/default"/>
    <dgm:cxn modelId="{8F4445FA-64DF-4743-97B8-4F976CAD07EB}" type="presParOf" srcId="{45E18C7F-FC28-4ABB-B520-8C9247FB2F11}" destId="{A84A1CEA-8CC6-40E6-8BE8-942441D57BB7}" srcOrd="5" destOrd="0" presId="urn:microsoft.com/office/officeart/2005/8/layout/default"/>
    <dgm:cxn modelId="{A8964085-D154-42F0-8CCF-CE3F840B635C}" type="presParOf" srcId="{45E18C7F-FC28-4ABB-B520-8C9247FB2F11}" destId="{D25F1B66-1296-49BF-9019-D8CA629E2100}" srcOrd="6" destOrd="0" presId="urn:microsoft.com/office/officeart/2005/8/layout/default"/>
    <dgm:cxn modelId="{018F23B4-70BB-4A2D-AAA2-C5712B521E2F}" type="presParOf" srcId="{45E18C7F-FC28-4ABB-B520-8C9247FB2F11}" destId="{06321EA0-7EEC-4D7B-874A-961E4C080E49}" srcOrd="7" destOrd="0" presId="urn:microsoft.com/office/officeart/2005/8/layout/default"/>
    <dgm:cxn modelId="{887DCE54-D135-481C-B2B7-2C0CCB9C7D83}" type="presParOf" srcId="{45E18C7F-FC28-4ABB-B520-8C9247FB2F11}" destId="{4F4E0D2E-AD8C-4D70-817D-413079AA42BB}" srcOrd="8" destOrd="0" presId="urn:microsoft.com/office/officeart/2005/8/layout/default"/>
    <dgm:cxn modelId="{A5B2C3F8-A581-4F52-8ED8-06B565EA36D4}" type="presParOf" srcId="{45E18C7F-FC28-4ABB-B520-8C9247FB2F11}" destId="{5A66B93F-7E38-438C-9F80-4BB7B94281D5}" srcOrd="9" destOrd="0" presId="urn:microsoft.com/office/officeart/2005/8/layout/default"/>
    <dgm:cxn modelId="{78708669-7CCA-48C2-9081-D606BC2EEC52}" type="presParOf" srcId="{45E18C7F-FC28-4ABB-B520-8C9247FB2F11}" destId="{E82F8EE3-78E7-46F5-8993-D77B1BA98359}" srcOrd="10" destOrd="0" presId="urn:microsoft.com/office/officeart/2005/8/layout/default"/>
    <dgm:cxn modelId="{22A9BDB2-4A45-4029-9470-4DF579616E11}" type="presParOf" srcId="{45E18C7F-FC28-4ABB-B520-8C9247FB2F11}" destId="{546F3D32-A5C8-48DD-BE23-50275BB9C5CD}" srcOrd="11" destOrd="0" presId="urn:microsoft.com/office/officeart/2005/8/layout/default"/>
    <dgm:cxn modelId="{DBB9F22A-ABAB-42B6-A306-5C8D49AFD297}" type="presParOf" srcId="{45E18C7F-FC28-4ABB-B520-8C9247FB2F11}" destId="{28A6AD16-EB2F-462D-94FD-E87D117666C5}" srcOrd="12" destOrd="0" presId="urn:microsoft.com/office/officeart/2005/8/layout/default"/>
    <dgm:cxn modelId="{276E555D-F1D9-4F48-8607-FE168CF296B7}" type="presParOf" srcId="{45E18C7F-FC28-4ABB-B520-8C9247FB2F11}" destId="{2AC01ED6-804B-4B07-877E-509A32A6C100}" srcOrd="13" destOrd="0" presId="urn:microsoft.com/office/officeart/2005/8/layout/default"/>
    <dgm:cxn modelId="{C9A3C90C-5AD9-4355-8014-EAE17BBA2FBA}" type="presParOf" srcId="{45E18C7F-FC28-4ABB-B520-8C9247FB2F11}" destId="{A8204B3F-F392-4000-85F8-5F2C7DEA4510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3FCB6C-C0B6-4CF2-8090-071C91E9A16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5996F3B-8E11-47F3-ACC4-93D2BE981395}">
      <dgm:prSet phldrT="[Текст]" custT="1"/>
      <dgm:spPr/>
      <dgm:t>
        <a:bodyPr/>
        <a:lstStyle/>
        <a:p>
          <a:endParaRPr lang="ru-RU" sz="800" dirty="0" smtClean="0">
            <a:latin typeface="Arial" pitchFamily="34" charset="0"/>
            <a:cs typeface="Arial" pitchFamily="34" charset="0"/>
          </a:endParaRPr>
        </a:p>
        <a:p>
          <a:pPr rtl="0"/>
          <a:r>
            <a:rPr kumimoji="0" lang="ru-RU" sz="1100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</a:r>
          <a:endParaRPr lang="ru-RU" sz="1100" dirty="0"/>
        </a:p>
      </dgm:t>
    </dgm:pt>
    <dgm:pt modelId="{3049587A-DCFD-402E-9E93-BC00B04C7BE1}" type="parTrans" cxnId="{43236E1F-067A-411E-83FC-093A8477139E}">
      <dgm:prSet/>
      <dgm:spPr/>
      <dgm:t>
        <a:bodyPr/>
        <a:lstStyle/>
        <a:p>
          <a:endParaRPr lang="ru-RU"/>
        </a:p>
      </dgm:t>
    </dgm:pt>
    <dgm:pt modelId="{145D6D15-2C83-4279-8BFC-716CDAB161F1}" type="sibTrans" cxnId="{43236E1F-067A-411E-83FC-093A8477139E}">
      <dgm:prSet/>
      <dgm:spPr/>
      <dgm:t>
        <a:bodyPr/>
        <a:lstStyle/>
        <a:p>
          <a:endParaRPr lang="ru-RU"/>
        </a:p>
      </dgm:t>
    </dgm:pt>
    <dgm:pt modelId="{08FBFBEF-4BFD-4352-A9FC-0B79F631FC50}">
      <dgm:prSet custT="1"/>
      <dgm:spPr/>
      <dgm:t>
        <a:bodyPr/>
        <a:lstStyle/>
        <a:p>
          <a:pPr rtl="0"/>
          <a:r>
            <a:rPr kumimoji="0" lang="ru-RU" sz="1050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</a:r>
        </a:p>
      </dgm:t>
    </dgm:pt>
    <dgm:pt modelId="{12B74517-58C8-4C8F-8347-6ACCB4E22B70}" type="parTrans" cxnId="{14C19F8A-9FD9-4A79-903E-A6CD1A3ADCDB}">
      <dgm:prSet/>
      <dgm:spPr/>
      <dgm:t>
        <a:bodyPr/>
        <a:lstStyle/>
        <a:p>
          <a:endParaRPr lang="ru-RU"/>
        </a:p>
      </dgm:t>
    </dgm:pt>
    <dgm:pt modelId="{6A70E943-E78F-4EF3-AF6C-EE40BA3C6E51}" type="sibTrans" cxnId="{14C19F8A-9FD9-4A79-903E-A6CD1A3ADCDB}">
      <dgm:prSet/>
      <dgm:spPr/>
      <dgm:t>
        <a:bodyPr/>
        <a:lstStyle/>
        <a:p>
          <a:endParaRPr lang="ru-RU"/>
        </a:p>
      </dgm:t>
    </dgm:pt>
    <dgm:pt modelId="{9B3D9250-D07E-4732-90C5-0399B00945A2}">
      <dgm:prSet custT="1"/>
      <dgm:spPr/>
      <dgm:t>
        <a:bodyPr/>
        <a:lstStyle/>
        <a:p>
          <a:r>
            <a:rPr kumimoji="0" lang="ru-RU" sz="1050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ребенок обладает установкой положительного отношения к миру, к разным видам труда, другим людям и самому себе, обладает чувством собственного </a:t>
          </a:r>
          <a:r>
            <a:rPr kumimoji="0" lang="ru-RU" sz="1050" b="0" i="0" u="none" strike="noStrike" cap="none" normalizeH="0" baseline="0" dirty="0" err="1" smtClean="0">
              <a:ln/>
              <a:effectLst/>
              <a:latin typeface="Arial" pitchFamily="34" charset="0"/>
              <a:cs typeface="Arial" pitchFamily="34" charset="0"/>
            </a:rPr>
            <a:t>достоинства;активно</a:t>
          </a:r>
          <a:r>
            <a:rPr kumimoji="0" lang="ru-RU" sz="1050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 взаимодействует со сверстниками и взрослыми, участвует в совместных играх</a:t>
          </a:r>
          <a:endParaRPr lang="ru-RU" sz="1050" dirty="0"/>
        </a:p>
      </dgm:t>
    </dgm:pt>
    <dgm:pt modelId="{8F6F1EAA-E16D-4096-94E9-9D61BED6B1A4}" type="parTrans" cxnId="{6E8848E0-F03A-4F01-83B9-5D9D85A8A961}">
      <dgm:prSet/>
      <dgm:spPr/>
      <dgm:t>
        <a:bodyPr/>
        <a:lstStyle/>
        <a:p>
          <a:endParaRPr lang="ru-RU"/>
        </a:p>
      </dgm:t>
    </dgm:pt>
    <dgm:pt modelId="{1EA15F40-23EE-42B1-9091-56FF2E83DFA4}" type="sibTrans" cxnId="{6E8848E0-F03A-4F01-83B9-5D9D85A8A961}">
      <dgm:prSet/>
      <dgm:spPr/>
      <dgm:t>
        <a:bodyPr/>
        <a:lstStyle/>
        <a:p>
          <a:endParaRPr lang="ru-RU"/>
        </a:p>
      </dgm:t>
    </dgm:pt>
    <dgm:pt modelId="{A8A17704-1217-42B2-AE9A-209D2E582462}">
      <dgm:prSet custT="1"/>
      <dgm:spPr/>
      <dgm:t>
        <a:bodyPr/>
        <a:lstStyle/>
        <a:p>
          <a:pPr rtl="0"/>
          <a:r>
            <a:rPr kumimoji="0" lang="ru-RU" sz="1050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</a:r>
        </a:p>
      </dgm:t>
    </dgm:pt>
    <dgm:pt modelId="{EBDFECEC-CB5C-4E98-900F-7C9C7D5CD8D7}" type="parTrans" cxnId="{B1466BB2-115C-4223-BF88-A4688761B26F}">
      <dgm:prSet/>
      <dgm:spPr/>
      <dgm:t>
        <a:bodyPr/>
        <a:lstStyle/>
        <a:p>
          <a:endParaRPr lang="ru-RU"/>
        </a:p>
      </dgm:t>
    </dgm:pt>
    <dgm:pt modelId="{3290E571-2677-4C53-ABA5-3A7D8ED7DC01}" type="sibTrans" cxnId="{B1466BB2-115C-4223-BF88-A4688761B26F}">
      <dgm:prSet/>
      <dgm:spPr/>
      <dgm:t>
        <a:bodyPr/>
        <a:lstStyle/>
        <a:p>
          <a:endParaRPr lang="ru-RU"/>
        </a:p>
      </dgm:t>
    </dgm:pt>
    <dgm:pt modelId="{80C69409-5DE1-4FD5-BDEE-0AA16A436E04}">
      <dgm:prSet custT="1"/>
      <dgm:spPr/>
      <dgm:t>
        <a:bodyPr/>
        <a:lstStyle/>
        <a:p>
          <a:pPr rtl="0"/>
          <a:r>
            <a:rPr kumimoji="0" lang="ru-RU" sz="1050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</a:t>
          </a:r>
          <a:r>
            <a:rPr kumimoji="0" lang="ru-RU" sz="800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;</a:t>
          </a:r>
        </a:p>
      </dgm:t>
    </dgm:pt>
    <dgm:pt modelId="{75B6E75E-364B-463F-A54F-928E463A6141}" type="parTrans" cxnId="{418CDAAC-57D1-40AD-B65D-A010C9838A85}">
      <dgm:prSet/>
      <dgm:spPr/>
      <dgm:t>
        <a:bodyPr/>
        <a:lstStyle/>
        <a:p>
          <a:endParaRPr lang="ru-RU"/>
        </a:p>
      </dgm:t>
    </dgm:pt>
    <dgm:pt modelId="{D0C3BB24-FE33-41E5-B31E-A249DE1F11D9}" type="sibTrans" cxnId="{418CDAAC-57D1-40AD-B65D-A010C9838A85}">
      <dgm:prSet/>
      <dgm:spPr/>
      <dgm:t>
        <a:bodyPr/>
        <a:lstStyle/>
        <a:p>
          <a:endParaRPr lang="ru-RU"/>
        </a:p>
      </dgm:t>
    </dgm:pt>
    <dgm:pt modelId="{C4567C13-C23A-49F4-B2F7-20AA4E7CDA82}">
      <dgm:prSet custT="1"/>
      <dgm:spPr/>
      <dgm:t>
        <a:bodyPr/>
        <a:lstStyle/>
        <a:p>
          <a:pPr rtl="0"/>
          <a:r>
            <a:rPr kumimoji="0" lang="ru-RU" sz="1050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</a:r>
        </a:p>
      </dgm:t>
    </dgm:pt>
    <dgm:pt modelId="{B5AA7DE5-6274-439E-B69A-BD0C5D8F0E7D}" type="parTrans" cxnId="{F4376F09-B00F-4B6A-B579-3C5305C4AD68}">
      <dgm:prSet/>
      <dgm:spPr/>
      <dgm:t>
        <a:bodyPr/>
        <a:lstStyle/>
        <a:p>
          <a:endParaRPr lang="ru-RU"/>
        </a:p>
      </dgm:t>
    </dgm:pt>
    <dgm:pt modelId="{63B41887-6722-4AE0-BF03-53A8782DD939}" type="sibTrans" cxnId="{F4376F09-B00F-4B6A-B579-3C5305C4AD68}">
      <dgm:prSet/>
      <dgm:spPr/>
      <dgm:t>
        <a:bodyPr/>
        <a:lstStyle/>
        <a:p>
          <a:endParaRPr lang="ru-RU"/>
        </a:p>
      </dgm:t>
    </dgm:pt>
    <dgm:pt modelId="{5AEF4164-5B68-4E6A-83F7-C0BED243BC77}">
      <dgm:prSet custT="1"/>
      <dgm:spPr/>
      <dgm:t>
        <a:bodyPr/>
        <a:lstStyle/>
        <a:p>
          <a:pPr rtl="0"/>
          <a:r>
            <a:rPr kumimoji="0" lang="ru-RU" sz="1050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</a:r>
        </a:p>
      </dgm:t>
    </dgm:pt>
    <dgm:pt modelId="{AD759BFC-DA9A-49CB-894F-3BE372DA39A4}" type="parTrans" cxnId="{F0D670A9-F3F1-4F70-B5CF-E719C687C962}">
      <dgm:prSet/>
      <dgm:spPr/>
      <dgm:t>
        <a:bodyPr/>
        <a:lstStyle/>
        <a:p>
          <a:endParaRPr lang="ru-RU"/>
        </a:p>
      </dgm:t>
    </dgm:pt>
    <dgm:pt modelId="{AA52C76B-FB93-4036-AF47-0A2310880C9A}" type="sibTrans" cxnId="{F0D670A9-F3F1-4F70-B5CF-E719C687C962}">
      <dgm:prSet/>
      <dgm:spPr/>
      <dgm:t>
        <a:bodyPr/>
        <a:lstStyle/>
        <a:p>
          <a:endParaRPr lang="ru-RU"/>
        </a:p>
      </dgm:t>
    </dgm:pt>
    <dgm:pt modelId="{F5E7B14D-F2C5-4262-B72D-AF27E4B83616}">
      <dgm:prSet/>
      <dgm:spPr/>
      <dgm:t>
        <a:bodyPr/>
        <a:lstStyle/>
        <a:p>
          <a:pPr rtl="0"/>
          <a:r>
            <a:rPr kumimoji="0" lang="ru-RU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</a:t>
          </a:r>
        </a:p>
      </dgm:t>
    </dgm:pt>
    <dgm:pt modelId="{A3805B6B-9339-442F-A530-A5C6F83F941B}" type="parTrans" cxnId="{D6CE6702-E273-4182-888A-48D6BA0018E8}">
      <dgm:prSet/>
      <dgm:spPr/>
      <dgm:t>
        <a:bodyPr/>
        <a:lstStyle/>
        <a:p>
          <a:endParaRPr lang="ru-RU"/>
        </a:p>
      </dgm:t>
    </dgm:pt>
    <dgm:pt modelId="{096FF72B-A0A5-4B53-AB54-AF45B118C253}" type="sibTrans" cxnId="{D6CE6702-E273-4182-888A-48D6BA0018E8}">
      <dgm:prSet/>
      <dgm:spPr/>
      <dgm:t>
        <a:bodyPr/>
        <a:lstStyle/>
        <a:p>
          <a:endParaRPr lang="ru-RU"/>
        </a:p>
      </dgm:t>
    </dgm:pt>
    <dgm:pt modelId="{EC83AF53-6F44-4E34-AC2C-4A66399BEB61}">
      <dgm:prSet/>
      <dgm:spPr/>
      <dgm:t>
        <a:bodyPr/>
        <a:lstStyle/>
        <a:p>
          <a:r>
            <a:rPr kumimoji="0" lang="ru-RU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</a:t>
          </a:r>
          <a:endParaRPr lang="ru-RU"/>
        </a:p>
      </dgm:t>
    </dgm:pt>
    <dgm:pt modelId="{6312EAF3-1D35-41D1-B089-DFBD08CB0350}" type="parTrans" cxnId="{98984635-C61F-451B-9CD7-EBC347F49070}">
      <dgm:prSet/>
      <dgm:spPr/>
      <dgm:t>
        <a:bodyPr/>
        <a:lstStyle/>
        <a:p>
          <a:endParaRPr lang="ru-RU"/>
        </a:p>
      </dgm:t>
    </dgm:pt>
    <dgm:pt modelId="{3992D9B8-A0C2-46E9-A0C6-91E9F2095DF4}" type="sibTrans" cxnId="{98984635-C61F-451B-9CD7-EBC347F49070}">
      <dgm:prSet/>
      <dgm:spPr/>
      <dgm:t>
        <a:bodyPr/>
        <a:lstStyle/>
        <a:p>
          <a:endParaRPr lang="ru-RU"/>
        </a:p>
      </dgm:t>
    </dgm:pt>
    <dgm:pt modelId="{AEC2F8F7-E6F5-415F-9CDF-304EDACB118F}" type="pres">
      <dgm:prSet presAssocID="{133FCB6C-C0B6-4CF2-8090-071C91E9A16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76AAC5-718C-496C-83D7-5EFB6944946E}" type="pres">
      <dgm:prSet presAssocID="{C4567C13-C23A-49F4-B2F7-20AA4E7CDA82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93C2AC-6A71-4740-A40B-F62D2E6586ED}" type="pres">
      <dgm:prSet presAssocID="{63B41887-6722-4AE0-BF03-53A8782DD939}" presName="sibTrans" presStyleCnt="0"/>
      <dgm:spPr/>
    </dgm:pt>
    <dgm:pt modelId="{93592597-73A4-407D-A85B-1B5BB856562A}" type="pres">
      <dgm:prSet presAssocID="{80C69409-5DE1-4FD5-BDEE-0AA16A436E04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3BAAA1-A283-48D5-9361-3A2DFDB1D2CC}" type="pres">
      <dgm:prSet presAssocID="{D0C3BB24-FE33-41E5-B31E-A249DE1F11D9}" presName="sibTrans" presStyleCnt="0"/>
      <dgm:spPr/>
    </dgm:pt>
    <dgm:pt modelId="{DC71E87D-3DE5-4371-8B0A-70D3174504E6}" type="pres">
      <dgm:prSet presAssocID="{A8A17704-1217-42B2-AE9A-209D2E582462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660218-3C7C-4557-9D0E-AA619FFEE918}" type="pres">
      <dgm:prSet presAssocID="{3290E571-2677-4C53-ABA5-3A7D8ED7DC01}" presName="sibTrans" presStyleCnt="0"/>
      <dgm:spPr/>
    </dgm:pt>
    <dgm:pt modelId="{38951179-9F7C-453E-83DE-10EC6E6C4D06}" type="pres">
      <dgm:prSet presAssocID="{9B3D9250-D07E-4732-90C5-0399B00945A2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EF57BB-107C-44B3-97B0-3F08D47DC5C1}" type="pres">
      <dgm:prSet presAssocID="{1EA15F40-23EE-42B1-9091-56FF2E83DFA4}" presName="sibTrans" presStyleCnt="0"/>
      <dgm:spPr/>
    </dgm:pt>
    <dgm:pt modelId="{7D82EE6C-2B46-4CEB-B70E-6E06273AE9E8}" type="pres">
      <dgm:prSet presAssocID="{08FBFBEF-4BFD-4352-A9FC-0B79F631FC50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3EA126-B6B9-4070-89DB-58AE3993E25B}" type="pres">
      <dgm:prSet presAssocID="{6A70E943-E78F-4EF3-AF6C-EE40BA3C6E51}" presName="sibTrans" presStyleCnt="0"/>
      <dgm:spPr/>
    </dgm:pt>
    <dgm:pt modelId="{22EB6AF7-C638-4EF3-8D78-262F5BB6183F}" type="pres">
      <dgm:prSet presAssocID="{5AEF4164-5B68-4E6A-83F7-C0BED243BC77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30A709-EFEC-474A-8CFA-B113DEEBFA0A}" type="pres">
      <dgm:prSet presAssocID="{AA52C76B-FB93-4036-AF47-0A2310880C9A}" presName="sibTrans" presStyleCnt="0"/>
      <dgm:spPr/>
    </dgm:pt>
    <dgm:pt modelId="{38093E26-01AC-410E-95F3-C6B29DE60B94}" type="pres">
      <dgm:prSet presAssocID="{35996F3B-8E11-47F3-ACC4-93D2BE98139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1E52B-7525-44D4-A25A-3D4076EA8AA5}" type="pres">
      <dgm:prSet presAssocID="{145D6D15-2C83-4279-8BFC-716CDAB161F1}" presName="sibTrans" presStyleCnt="0"/>
      <dgm:spPr/>
    </dgm:pt>
    <dgm:pt modelId="{FE95E238-4EC4-482D-83FE-B742590E0354}" type="pres">
      <dgm:prSet presAssocID="{F5E7B14D-F2C5-4262-B72D-AF27E4B83616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A88471-091A-48EE-B12D-988DDF291F42}" type="pres">
      <dgm:prSet presAssocID="{096FF72B-A0A5-4B53-AB54-AF45B118C253}" presName="sibTrans" presStyleCnt="0"/>
      <dgm:spPr/>
    </dgm:pt>
    <dgm:pt modelId="{D657993F-5A69-4BA9-AB0A-FE2FBB6B91E2}" type="pres">
      <dgm:prSet presAssocID="{EC83AF53-6F44-4E34-AC2C-4A66399BEB61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8FAD25-3767-4912-9D93-7537FA783A52}" type="presOf" srcId="{08FBFBEF-4BFD-4352-A9FC-0B79F631FC50}" destId="{7D82EE6C-2B46-4CEB-B70E-6E06273AE9E8}" srcOrd="0" destOrd="0" presId="urn:microsoft.com/office/officeart/2005/8/layout/default"/>
    <dgm:cxn modelId="{F0D670A9-F3F1-4F70-B5CF-E719C687C962}" srcId="{133FCB6C-C0B6-4CF2-8090-071C91E9A16D}" destId="{5AEF4164-5B68-4E6A-83F7-C0BED243BC77}" srcOrd="5" destOrd="0" parTransId="{AD759BFC-DA9A-49CB-894F-3BE372DA39A4}" sibTransId="{AA52C76B-FB93-4036-AF47-0A2310880C9A}"/>
    <dgm:cxn modelId="{43236E1F-067A-411E-83FC-093A8477139E}" srcId="{133FCB6C-C0B6-4CF2-8090-071C91E9A16D}" destId="{35996F3B-8E11-47F3-ACC4-93D2BE981395}" srcOrd="6" destOrd="0" parTransId="{3049587A-DCFD-402E-9E93-BC00B04C7BE1}" sibTransId="{145D6D15-2C83-4279-8BFC-716CDAB161F1}"/>
    <dgm:cxn modelId="{D6CE6702-E273-4182-888A-48D6BA0018E8}" srcId="{133FCB6C-C0B6-4CF2-8090-071C91E9A16D}" destId="{F5E7B14D-F2C5-4262-B72D-AF27E4B83616}" srcOrd="7" destOrd="0" parTransId="{A3805B6B-9339-442F-A530-A5C6F83F941B}" sibTransId="{096FF72B-A0A5-4B53-AB54-AF45B118C253}"/>
    <dgm:cxn modelId="{1BBE2530-9988-4FE8-8322-14D4AE56E814}" type="presOf" srcId="{5AEF4164-5B68-4E6A-83F7-C0BED243BC77}" destId="{22EB6AF7-C638-4EF3-8D78-262F5BB6183F}" srcOrd="0" destOrd="0" presId="urn:microsoft.com/office/officeart/2005/8/layout/default"/>
    <dgm:cxn modelId="{418CDAAC-57D1-40AD-B65D-A010C9838A85}" srcId="{133FCB6C-C0B6-4CF2-8090-071C91E9A16D}" destId="{80C69409-5DE1-4FD5-BDEE-0AA16A436E04}" srcOrd="1" destOrd="0" parTransId="{75B6E75E-364B-463F-A54F-928E463A6141}" sibTransId="{D0C3BB24-FE33-41E5-B31E-A249DE1F11D9}"/>
    <dgm:cxn modelId="{B1466BB2-115C-4223-BF88-A4688761B26F}" srcId="{133FCB6C-C0B6-4CF2-8090-071C91E9A16D}" destId="{A8A17704-1217-42B2-AE9A-209D2E582462}" srcOrd="2" destOrd="0" parTransId="{EBDFECEC-CB5C-4E98-900F-7C9C7D5CD8D7}" sibTransId="{3290E571-2677-4C53-ABA5-3A7D8ED7DC01}"/>
    <dgm:cxn modelId="{7BF9C57A-2DCD-4A38-803D-0566CBB308D9}" type="presOf" srcId="{A8A17704-1217-42B2-AE9A-209D2E582462}" destId="{DC71E87D-3DE5-4371-8B0A-70D3174504E6}" srcOrd="0" destOrd="0" presId="urn:microsoft.com/office/officeart/2005/8/layout/default"/>
    <dgm:cxn modelId="{B49A6175-B5D1-4690-8539-0B98AFC47538}" type="presOf" srcId="{C4567C13-C23A-49F4-B2F7-20AA4E7CDA82}" destId="{F076AAC5-718C-496C-83D7-5EFB6944946E}" srcOrd="0" destOrd="0" presId="urn:microsoft.com/office/officeart/2005/8/layout/default"/>
    <dgm:cxn modelId="{98984635-C61F-451B-9CD7-EBC347F49070}" srcId="{133FCB6C-C0B6-4CF2-8090-071C91E9A16D}" destId="{EC83AF53-6F44-4E34-AC2C-4A66399BEB61}" srcOrd="8" destOrd="0" parTransId="{6312EAF3-1D35-41D1-B089-DFBD08CB0350}" sibTransId="{3992D9B8-A0C2-46E9-A0C6-91E9F2095DF4}"/>
    <dgm:cxn modelId="{72E6A4A5-A775-4637-9644-2E30A771C2A5}" type="presOf" srcId="{35996F3B-8E11-47F3-ACC4-93D2BE981395}" destId="{38093E26-01AC-410E-95F3-C6B29DE60B94}" srcOrd="0" destOrd="0" presId="urn:microsoft.com/office/officeart/2005/8/layout/default"/>
    <dgm:cxn modelId="{D42E9605-C22B-4347-8382-6A2A58F48D4A}" type="presOf" srcId="{F5E7B14D-F2C5-4262-B72D-AF27E4B83616}" destId="{FE95E238-4EC4-482D-83FE-B742590E0354}" srcOrd="0" destOrd="0" presId="urn:microsoft.com/office/officeart/2005/8/layout/default"/>
    <dgm:cxn modelId="{58E01CA9-8F0A-45EF-904C-9C1D86CBCF76}" type="presOf" srcId="{EC83AF53-6F44-4E34-AC2C-4A66399BEB61}" destId="{D657993F-5A69-4BA9-AB0A-FE2FBB6B91E2}" srcOrd="0" destOrd="0" presId="urn:microsoft.com/office/officeart/2005/8/layout/default"/>
    <dgm:cxn modelId="{6E8848E0-F03A-4F01-83B9-5D9D85A8A961}" srcId="{133FCB6C-C0B6-4CF2-8090-071C91E9A16D}" destId="{9B3D9250-D07E-4732-90C5-0399B00945A2}" srcOrd="3" destOrd="0" parTransId="{8F6F1EAA-E16D-4096-94E9-9D61BED6B1A4}" sibTransId="{1EA15F40-23EE-42B1-9091-56FF2E83DFA4}"/>
    <dgm:cxn modelId="{F4376F09-B00F-4B6A-B579-3C5305C4AD68}" srcId="{133FCB6C-C0B6-4CF2-8090-071C91E9A16D}" destId="{C4567C13-C23A-49F4-B2F7-20AA4E7CDA82}" srcOrd="0" destOrd="0" parTransId="{B5AA7DE5-6274-439E-B69A-BD0C5D8F0E7D}" sibTransId="{63B41887-6722-4AE0-BF03-53A8782DD939}"/>
    <dgm:cxn modelId="{14C19F8A-9FD9-4A79-903E-A6CD1A3ADCDB}" srcId="{133FCB6C-C0B6-4CF2-8090-071C91E9A16D}" destId="{08FBFBEF-4BFD-4352-A9FC-0B79F631FC50}" srcOrd="4" destOrd="0" parTransId="{12B74517-58C8-4C8F-8347-6ACCB4E22B70}" sibTransId="{6A70E943-E78F-4EF3-AF6C-EE40BA3C6E51}"/>
    <dgm:cxn modelId="{0A77F9F0-302D-42E8-A137-163C24DDFA56}" type="presOf" srcId="{9B3D9250-D07E-4732-90C5-0399B00945A2}" destId="{38951179-9F7C-453E-83DE-10EC6E6C4D06}" srcOrd="0" destOrd="0" presId="urn:microsoft.com/office/officeart/2005/8/layout/default"/>
    <dgm:cxn modelId="{799F82A4-44AF-4A98-A9AB-B0B4FA34E384}" type="presOf" srcId="{133FCB6C-C0B6-4CF2-8090-071C91E9A16D}" destId="{AEC2F8F7-E6F5-415F-9CDF-304EDACB118F}" srcOrd="0" destOrd="0" presId="urn:microsoft.com/office/officeart/2005/8/layout/default"/>
    <dgm:cxn modelId="{A441F8C7-C928-4DA7-B3E8-67CF71DB139B}" type="presOf" srcId="{80C69409-5DE1-4FD5-BDEE-0AA16A436E04}" destId="{93592597-73A4-407D-A85B-1B5BB856562A}" srcOrd="0" destOrd="0" presId="urn:microsoft.com/office/officeart/2005/8/layout/default"/>
    <dgm:cxn modelId="{1FDB6244-4EED-4118-B26B-76B48EACA6D6}" type="presParOf" srcId="{AEC2F8F7-E6F5-415F-9CDF-304EDACB118F}" destId="{F076AAC5-718C-496C-83D7-5EFB6944946E}" srcOrd="0" destOrd="0" presId="urn:microsoft.com/office/officeart/2005/8/layout/default"/>
    <dgm:cxn modelId="{068AC7FC-E96D-47D1-88C5-3F3AEA1D0B6C}" type="presParOf" srcId="{AEC2F8F7-E6F5-415F-9CDF-304EDACB118F}" destId="{BF93C2AC-6A71-4740-A40B-F62D2E6586ED}" srcOrd="1" destOrd="0" presId="urn:microsoft.com/office/officeart/2005/8/layout/default"/>
    <dgm:cxn modelId="{927E11E5-59E5-433D-91C9-BB4EA8DEE673}" type="presParOf" srcId="{AEC2F8F7-E6F5-415F-9CDF-304EDACB118F}" destId="{93592597-73A4-407D-A85B-1B5BB856562A}" srcOrd="2" destOrd="0" presId="urn:microsoft.com/office/officeart/2005/8/layout/default"/>
    <dgm:cxn modelId="{3A37B179-6E8D-495D-A25D-3BA668FE3067}" type="presParOf" srcId="{AEC2F8F7-E6F5-415F-9CDF-304EDACB118F}" destId="{033BAAA1-A283-48D5-9361-3A2DFDB1D2CC}" srcOrd="3" destOrd="0" presId="urn:microsoft.com/office/officeart/2005/8/layout/default"/>
    <dgm:cxn modelId="{86C2FE29-B9CD-4CA8-A951-739C0A576E3E}" type="presParOf" srcId="{AEC2F8F7-E6F5-415F-9CDF-304EDACB118F}" destId="{DC71E87D-3DE5-4371-8B0A-70D3174504E6}" srcOrd="4" destOrd="0" presId="urn:microsoft.com/office/officeart/2005/8/layout/default"/>
    <dgm:cxn modelId="{9EDA98A3-6BBB-471D-8C8D-3EE7F3CF473D}" type="presParOf" srcId="{AEC2F8F7-E6F5-415F-9CDF-304EDACB118F}" destId="{E1660218-3C7C-4557-9D0E-AA619FFEE918}" srcOrd="5" destOrd="0" presId="urn:microsoft.com/office/officeart/2005/8/layout/default"/>
    <dgm:cxn modelId="{74823F46-AFDC-42F9-91D8-893B0A7F9563}" type="presParOf" srcId="{AEC2F8F7-E6F5-415F-9CDF-304EDACB118F}" destId="{38951179-9F7C-453E-83DE-10EC6E6C4D06}" srcOrd="6" destOrd="0" presId="urn:microsoft.com/office/officeart/2005/8/layout/default"/>
    <dgm:cxn modelId="{A33882F9-F520-4422-82E5-2CE3E2CDC447}" type="presParOf" srcId="{AEC2F8F7-E6F5-415F-9CDF-304EDACB118F}" destId="{F1EF57BB-107C-44B3-97B0-3F08D47DC5C1}" srcOrd="7" destOrd="0" presId="urn:microsoft.com/office/officeart/2005/8/layout/default"/>
    <dgm:cxn modelId="{42E2AC0F-ECAC-4B6E-A0F9-3E5300F8D184}" type="presParOf" srcId="{AEC2F8F7-E6F5-415F-9CDF-304EDACB118F}" destId="{7D82EE6C-2B46-4CEB-B70E-6E06273AE9E8}" srcOrd="8" destOrd="0" presId="urn:microsoft.com/office/officeart/2005/8/layout/default"/>
    <dgm:cxn modelId="{9D5A5D84-6EB0-4A06-8899-227B74C7B3EC}" type="presParOf" srcId="{AEC2F8F7-E6F5-415F-9CDF-304EDACB118F}" destId="{1C3EA126-B6B9-4070-89DB-58AE3993E25B}" srcOrd="9" destOrd="0" presId="urn:microsoft.com/office/officeart/2005/8/layout/default"/>
    <dgm:cxn modelId="{E46A42D7-B833-4F27-B5E9-F3D59366F557}" type="presParOf" srcId="{AEC2F8F7-E6F5-415F-9CDF-304EDACB118F}" destId="{22EB6AF7-C638-4EF3-8D78-262F5BB6183F}" srcOrd="10" destOrd="0" presId="urn:microsoft.com/office/officeart/2005/8/layout/default"/>
    <dgm:cxn modelId="{756D384D-6E5B-48F5-B5FF-82A4A618153B}" type="presParOf" srcId="{AEC2F8F7-E6F5-415F-9CDF-304EDACB118F}" destId="{BE30A709-EFEC-474A-8CFA-B113DEEBFA0A}" srcOrd="11" destOrd="0" presId="urn:microsoft.com/office/officeart/2005/8/layout/default"/>
    <dgm:cxn modelId="{D60BD4AF-936A-43F2-B69F-80865887CABD}" type="presParOf" srcId="{AEC2F8F7-E6F5-415F-9CDF-304EDACB118F}" destId="{38093E26-01AC-410E-95F3-C6B29DE60B94}" srcOrd="12" destOrd="0" presId="urn:microsoft.com/office/officeart/2005/8/layout/default"/>
    <dgm:cxn modelId="{BD60A576-AE73-4086-8E0F-1C89E63DB5A3}" type="presParOf" srcId="{AEC2F8F7-E6F5-415F-9CDF-304EDACB118F}" destId="{5851E52B-7525-44D4-A25A-3D4076EA8AA5}" srcOrd="13" destOrd="0" presId="urn:microsoft.com/office/officeart/2005/8/layout/default"/>
    <dgm:cxn modelId="{F3A96464-F06C-4840-AC03-FB0EF5933C3B}" type="presParOf" srcId="{AEC2F8F7-E6F5-415F-9CDF-304EDACB118F}" destId="{FE95E238-4EC4-482D-83FE-B742590E0354}" srcOrd="14" destOrd="0" presId="urn:microsoft.com/office/officeart/2005/8/layout/default"/>
    <dgm:cxn modelId="{30E6E582-600D-44A6-83D5-E375C254CB81}" type="presParOf" srcId="{AEC2F8F7-E6F5-415F-9CDF-304EDACB118F}" destId="{6BA88471-091A-48EE-B12D-988DDF291F42}" srcOrd="15" destOrd="0" presId="urn:microsoft.com/office/officeart/2005/8/layout/default"/>
    <dgm:cxn modelId="{E71EA3EE-2D04-4A6F-8379-99ABAFC5B5FC}" type="presParOf" srcId="{AEC2F8F7-E6F5-415F-9CDF-304EDACB118F}" destId="{D657993F-5A69-4BA9-AB0A-FE2FBB6B91E2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95A2A7-3023-40FA-939C-9030F7B08515}" type="doc">
      <dgm:prSet loTypeId="urn:microsoft.com/office/officeart/2005/8/layout/vList5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994FC11-F04D-498A-9592-BCF056302C04}">
      <dgm:prSet phldrT="[Текст]" custT="1"/>
      <dgm:spPr/>
      <dgm:t>
        <a:bodyPr/>
        <a:lstStyle/>
        <a:p>
          <a:r>
            <a:rPr lang="ru-RU" sz="2000" dirty="0" smtClean="0"/>
            <a:t>СОЗДАНИЕ ПРЕДМЕТНО-РАЗВИВАЮЩЕЙ СРЕДЫ:</a:t>
          </a:r>
          <a:endParaRPr lang="ru-RU" sz="2000" dirty="0"/>
        </a:p>
      </dgm:t>
    </dgm:pt>
    <dgm:pt modelId="{427CE1DB-B620-4D78-8189-6A5EB2D256B5}" type="parTrans" cxnId="{78B421DE-1069-4FF8-9C89-58023FC6EBB5}">
      <dgm:prSet/>
      <dgm:spPr/>
      <dgm:t>
        <a:bodyPr/>
        <a:lstStyle/>
        <a:p>
          <a:endParaRPr lang="ru-RU"/>
        </a:p>
      </dgm:t>
    </dgm:pt>
    <dgm:pt modelId="{114EE2AC-CDE9-40D7-95C8-1DB1931821BC}" type="sibTrans" cxnId="{78B421DE-1069-4FF8-9C89-58023FC6EBB5}">
      <dgm:prSet/>
      <dgm:spPr/>
      <dgm:t>
        <a:bodyPr/>
        <a:lstStyle/>
        <a:p>
          <a:endParaRPr lang="ru-RU"/>
        </a:p>
      </dgm:t>
    </dgm:pt>
    <dgm:pt modelId="{D9C65DB4-D06B-4594-8D70-7604527BE5D8}">
      <dgm:prSet phldrT="[Текст]" custT="1"/>
      <dgm:spPr/>
      <dgm:t>
        <a:bodyPr/>
        <a:lstStyle/>
        <a:p>
          <a:r>
            <a:rPr lang="ru-RU" sz="1200" dirty="0" smtClean="0"/>
            <a:t>ТРАНСФОРМИРУЕМОЙ</a:t>
          </a:r>
          <a:endParaRPr lang="ru-RU" sz="1200" dirty="0"/>
        </a:p>
      </dgm:t>
    </dgm:pt>
    <dgm:pt modelId="{F794FB73-112A-4DDD-A293-41D7AC1B8471}" type="parTrans" cxnId="{41FD16B2-BF64-43F0-8D65-C24CA7FA2DEF}">
      <dgm:prSet/>
      <dgm:spPr/>
      <dgm:t>
        <a:bodyPr/>
        <a:lstStyle/>
        <a:p>
          <a:endParaRPr lang="ru-RU"/>
        </a:p>
      </dgm:t>
    </dgm:pt>
    <dgm:pt modelId="{420FAD56-16E6-44E1-83EB-6341760ABEFD}" type="sibTrans" cxnId="{41FD16B2-BF64-43F0-8D65-C24CA7FA2DEF}">
      <dgm:prSet/>
      <dgm:spPr/>
      <dgm:t>
        <a:bodyPr/>
        <a:lstStyle/>
        <a:p>
          <a:endParaRPr lang="ru-RU"/>
        </a:p>
      </dgm:t>
    </dgm:pt>
    <dgm:pt modelId="{71872A75-F1B3-4AED-AF87-14F3E8721817}">
      <dgm:prSet phldrT="[Текст]" custT="1"/>
      <dgm:spPr/>
      <dgm:t>
        <a:bodyPr/>
        <a:lstStyle/>
        <a:p>
          <a:r>
            <a:rPr lang="ru-RU" sz="1200" dirty="0" smtClean="0"/>
            <a:t>НАСЫЩЕННОЙ</a:t>
          </a:r>
          <a:endParaRPr lang="ru-RU" sz="1200" dirty="0"/>
        </a:p>
      </dgm:t>
    </dgm:pt>
    <dgm:pt modelId="{41949F29-F2C7-4D77-B166-F924F9BCAC85}" type="parTrans" cxnId="{6D60D778-CF90-4709-B1E3-C03DA8A3556C}">
      <dgm:prSet/>
      <dgm:spPr/>
      <dgm:t>
        <a:bodyPr/>
        <a:lstStyle/>
        <a:p>
          <a:endParaRPr lang="ru-RU"/>
        </a:p>
      </dgm:t>
    </dgm:pt>
    <dgm:pt modelId="{8BD6D307-753E-49F2-9AFB-7C51D635A971}" type="sibTrans" cxnId="{6D60D778-CF90-4709-B1E3-C03DA8A3556C}">
      <dgm:prSet/>
      <dgm:spPr/>
      <dgm:t>
        <a:bodyPr/>
        <a:lstStyle/>
        <a:p>
          <a:endParaRPr lang="ru-RU"/>
        </a:p>
      </dgm:t>
    </dgm:pt>
    <dgm:pt modelId="{D9666ED8-969E-46ED-957E-DFE608093280}">
      <dgm:prSet phldrT="[Текст]" custT="1"/>
      <dgm:spPr/>
      <dgm:t>
        <a:bodyPr/>
        <a:lstStyle/>
        <a:p>
          <a:r>
            <a:rPr lang="ru-RU" sz="1800" dirty="0" smtClean="0"/>
            <a:t>ИСПОЛЬЗОВАНИЕ  СОВРЕМЕННЫХ ИННОВАЦИОННЫХ</a:t>
          </a:r>
        </a:p>
        <a:p>
          <a:r>
            <a:rPr lang="ru-RU" sz="1800" dirty="0" smtClean="0"/>
            <a:t>ОБРАЗОВАТЕЛЬНЫХ ТЕХНОЛОГИЙ ( ИХ ЭЛЕМЕНТОВ):</a:t>
          </a:r>
          <a:endParaRPr lang="ru-RU" sz="1800" dirty="0"/>
        </a:p>
      </dgm:t>
    </dgm:pt>
    <dgm:pt modelId="{FED4733B-2541-42FD-BD29-78CBC69153ED}" type="parTrans" cxnId="{D613737A-0B41-4B9C-BCDB-9E080AC1FBEE}">
      <dgm:prSet/>
      <dgm:spPr/>
      <dgm:t>
        <a:bodyPr/>
        <a:lstStyle/>
        <a:p>
          <a:endParaRPr lang="ru-RU"/>
        </a:p>
      </dgm:t>
    </dgm:pt>
    <dgm:pt modelId="{686C84A7-3E80-472C-B938-A0053CA3574D}" type="sibTrans" cxnId="{D613737A-0B41-4B9C-BCDB-9E080AC1FBEE}">
      <dgm:prSet/>
      <dgm:spPr/>
      <dgm:t>
        <a:bodyPr/>
        <a:lstStyle/>
        <a:p>
          <a:endParaRPr lang="ru-RU"/>
        </a:p>
      </dgm:t>
    </dgm:pt>
    <dgm:pt modelId="{F5D7EF74-4300-43BC-8FAA-0661478C23B4}">
      <dgm:prSet phldrT="[Текст]" custT="1"/>
      <dgm:spPr/>
      <dgm:t>
        <a:bodyPr/>
        <a:lstStyle/>
        <a:p>
          <a:r>
            <a:rPr lang="ru-RU" sz="1200" dirty="0" smtClean="0"/>
            <a:t>ТЕХНОЛОГИЯ ИГРОВОГО ОБУЧЕНИЯ</a:t>
          </a:r>
          <a:endParaRPr lang="ru-RU" sz="1200" dirty="0"/>
        </a:p>
      </dgm:t>
    </dgm:pt>
    <dgm:pt modelId="{2274D6C3-7126-4B8D-A46C-ACF342F96C3E}" type="parTrans" cxnId="{845C0134-D18F-4B0A-AF2B-0586A122F92B}">
      <dgm:prSet/>
      <dgm:spPr/>
      <dgm:t>
        <a:bodyPr/>
        <a:lstStyle/>
        <a:p>
          <a:endParaRPr lang="ru-RU"/>
        </a:p>
      </dgm:t>
    </dgm:pt>
    <dgm:pt modelId="{A7BC4CF7-E16D-453E-A08A-4CEFA73F32FC}" type="sibTrans" cxnId="{845C0134-D18F-4B0A-AF2B-0586A122F92B}">
      <dgm:prSet/>
      <dgm:spPr/>
      <dgm:t>
        <a:bodyPr/>
        <a:lstStyle/>
        <a:p>
          <a:endParaRPr lang="ru-RU"/>
        </a:p>
      </dgm:t>
    </dgm:pt>
    <dgm:pt modelId="{7D9EC311-666E-4941-9CDD-6778635D0B7C}">
      <dgm:prSet phldrT="[Текст]" custT="1"/>
      <dgm:spPr/>
      <dgm:t>
        <a:bodyPr/>
        <a:lstStyle/>
        <a:p>
          <a:r>
            <a:rPr lang="ru-RU" sz="1200" dirty="0" smtClean="0"/>
            <a:t>ТЕХНОЛОГИЯ ПРОЕКТНОГО ОБУЧЕНИЯ</a:t>
          </a:r>
          <a:endParaRPr lang="ru-RU" sz="1200" dirty="0"/>
        </a:p>
      </dgm:t>
    </dgm:pt>
    <dgm:pt modelId="{8A08B1F7-CE20-46D2-92A3-C96DBC26F94D}" type="parTrans" cxnId="{91B0C70A-216A-4877-B52B-B02F1FD52271}">
      <dgm:prSet/>
      <dgm:spPr/>
      <dgm:t>
        <a:bodyPr/>
        <a:lstStyle/>
        <a:p>
          <a:endParaRPr lang="ru-RU"/>
        </a:p>
      </dgm:t>
    </dgm:pt>
    <dgm:pt modelId="{C960B510-6F72-4843-A61F-B16EC8797849}" type="sibTrans" cxnId="{91B0C70A-216A-4877-B52B-B02F1FD52271}">
      <dgm:prSet/>
      <dgm:spPr/>
      <dgm:t>
        <a:bodyPr/>
        <a:lstStyle/>
        <a:p>
          <a:endParaRPr lang="ru-RU"/>
        </a:p>
      </dgm:t>
    </dgm:pt>
    <dgm:pt modelId="{90C02522-56A8-4662-9EBF-A35C6E2EA72A}">
      <dgm:prSet phldrT="[Текст]" custT="1"/>
      <dgm:spPr/>
      <dgm:t>
        <a:bodyPr/>
        <a:lstStyle/>
        <a:p>
          <a:r>
            <a:rPr lang="ru-RU" sz="2000" dirty="0" smtClean="0"/>
            <a:t>ПРОГРАММНО-МЕТОДИЧЕСКОЕ</a:t>
          </a:r>
        </a:p>
        <a:p>
          <a:r>
            <a:rPr lang="ru-RU" sz="2000" smtClean="0"/>
            <a:t>ОБЕСПЕЧЕНИЕ </a:t>
          </a:r>
          <a:r>
            <a:rPr lang="ru-RU" sz="2000" dirty="0" smtClean="0"/>
            <a:t>ОБРАЗОВАТЕЛЬНОГО ПРОЦЕССА </a:t>
          </a:r>
          <a:endParaRPr lang="ru-RU" sz="2000" dirty="0"/>
        </a:p>
      </dgm:t>
    </dgm:pt>
    <dgm:pt modelId="{49802654-2443-4F9B-BEBE-FDAD283E6E11}" type="parTrans" cxnId="{6E348BB8-342F-419D-B0F5-0B89F47CAB7B}">
      <dgm:prSet/>
      <dgm:spPr/>
      <dgm:t>
        <a:bodyPr/>
        <a:lstStyle/>
        <a:p>
          <a:endParaRPr lang="ru-RU"/>
        </a:p>
      </dgm:t>
    </dgm:pt>
    <dgm:pt modelId="{06B25FE6-F8FA-4472-A11D-6808BD0C473F}" type="sibTrans" cxnId="{6E348BB8-342F-419D-B0F5-0B89F47CAB7B}">
      <dgm:prSet/>
      <dgm:spPr/>
      <dgm:t>
        <a:bodyPr/>
        <a:lstStyle/>
        <a:p>
          <a:endParaRPr lang="ru-RU"/>
        </a:p>
      </dgm:t>
    </dgm:pt>
    <dgm:pt modelId="{3F92BF61-A348-4E04-A28F-EB59137403C1}">
      <dgm:prSet phldrT="[Текст]" custT="1"/>
      <dgm:spPr/>
      <dgm:t>
        <a:bodyPr/>
        <a:lstStyle/>
        <a:p>
          <a:r>
            <a:rPr lang="ru-RU" sz="1000" dirty="0" smtClean="0"/>
            <a:t>Комплексная программа «Примерная основная общеобразовательная программа дошкольного образования  «От рождения до школы» под редакцией Н.Е. </a:t>
          </a:r>
          <a:r>
            <a:rPr lang="ru-RU" sz="1000" dirty="0" err="1" smtClean="0"/>
            <a:t>Вераксы</a:t>
          </a:r>
          <a:r>
            <a:rPr lang="ru-RU" sz="1000" dirty="0" smtClean="0"/>
            <a:t>, Т.С. Комаровой, М.А. Васильевой.</a:t>
          </a:r>
          <a:endParaRPr lang="ru-RU" sz="1000" dirty="0"/>
        </a:p>
      </dgm:t>
    </dgm:pt>
    <dgm:pt modelId="{2A311008-17E1-4A13-AD33-647740C7678C}" type="parTrans" cxnId="{EA3D57E9-C300-42FB-AE25-A3317FE7FEA7}">
      <dgm:prSet/>
      <dgm:spPr/>
      <dgm:t>
        <a:bodyPr/>
        <a:lstStyle/>
        <a:p>
          <a:endParaRPr lang="ru-RU"/>
        </a:p>
      </dgm:t>
    </dgm:pt>
    <dgm:pt modelId="{75015998-C0F9-41BB-9538-6877EBAB6D3D}" type="sibTrans" cxnId="{EA3D57E9-C300-42FB-AE25-A3317FE7FEA7}">
      <dgm:prSet/>
      <dgm:spPr/>
      <dgm:t>
        <a:bodyPr/>
        <a:lstStyle/>
        <a:p>
          <a:endParaRPr lang="ru-RU"/>
        </a:p>
      </dgm:t>
    </dgm:pt>
    <dgm:pt modelId="{AC4C8B9C-AE87-4806-ACC3-5A5834DDC2EA}">
      <dgm:prSet phldrT="[Текст]" custT="1"/>
      <dgm:spPr/>
      <dgm:t>
        <a:bodyPr/>
        <a:lstStyle/>
        <a:p>
          <a:r>
            <a:rPr lang="ru-RU" sz="1200" dirty="0" smtClean="0"/>
            <a:t>ПОЛИФУНКЦИОНАЛЬНОЙ</a:t>
          </a:r>
          <a:endParaRPr lang="ru-RU" sz="1200" dirty="0"/>
        </a:p>
      </dgm:t>
    </dgm:pt>
    <dgm:pt modelId="{A63A28BE-9FAF-424C-A2B2-65B803EE016A}" type="parTrans" cxnId="{86AA5379-64CC-44BD-B7B7-F8D805984A03}">
      <dgm:prSet/>
      <dgm:spPr/>
      <dgm:t>
        <a:bodyPr/>
        <a:lstStyle/>
        <a:p>
          <a:endParaRPr lang="ru-RU"/>
        </a:p>
      </dgm:t>
    </dgm:pt>
    <dgm:pt modelId="{F9FB7F29-D361-4245-9F0B-C66AB5D62406}" type="sibTrans" cxnId="{86AA5379-64CC-44BD-B7B7-F8D805984A03}">
      <dgm:prSet/>
      <dgm:spPr/>
      <dgm:t>
        <a:bodyPr/>
        <a:lstStyle/>
        <a:p>
          <a:endParaRPr lang="ru-RU"/>
        </a:p>
      </dgm:t>
    </dgm:pt>
    <dgm:pt modelId="{CEEA4750-AAC4-43FE-BED7-893929D5127A}">
      <dgm:prSet phldrT="[Текст]" custT="1"/>
      <dgm:spPr/>
      <dgm:t>
        <a:bodyPr/>
        <a:lstStyle/>
        <a:p>
          <a:r>
            <a:rPr lang="ru-RU" sz="1200" dirty="0" smtClean="0"/>
            <a:t>ВАРИАТИВНОЙ</a:t>
          </a:r>
          <a:endParaRPr lang="ru-RU" sz="1200" dirty="0"/>
        </a:p>
      </dgm:t>
    </dgm:pt>
    <dgm:pt modelId="{FEC18CC6-A982-461F-B16A-1A1FA51FB80E}" type="parTrans" cxnId="{278082EC-E721-4D94-923A-CEC3D93AEBC4}">
      <dgm:prSet/>
      <dgm:spPr/>
      <dgm:t>
        <a:bodyPr/>
        <a:lstStyle/>
        <a:p>
          <a:endParaRPr lang="ru-RU"/>
        </a:p>
      </dgm:t>
    </dgm:pt>
    <dgm:pt modelId="{F9058292-1CF4-41A3-B360-D83AB304B3AD}" type="sibTrans" cxnId="{278082EC-E721-4D94-923A-CEC3D93AEBC4}">
      <dgm:prSet/>
      <dgm:spPr/>
      <dgm:t>
        <a:bodyPr/>
        <a:lstStyle/>
        <a:p>
          <a:endParaRPr lang="ru-RU"/>
        </a:p>
      </dgm:t>
    </dgm:pt>
    <dgm:pt modelId="{258C8565-5C7C-40EC-A3DB-D8600B8888A0}">
      <dgm:prSet phldrT="[Текст]" custT="1"/>
      <dgm:spPr/>
      <dgm:t>
        <a:bodyPr/>
        <a:lstStyle/>
        <a:p>
          <a:r>
            <a:rPr lang="ru-RU" sz="1200" dirty="0" smtClean="0"/>
            <a:t>ДОСТУПНОЙ</a:t>
          </a:r>
          <a:endParaRPr lang="ru-RU" sz="1200" dirty="0"/>
        </a:p>
      </dgm:t>
    </dgm:pt>
    <dgm:pt modelId="{77EB8A43-7D32-402E-B529-FB34AC1EDBC6}" type="parTrans" cxnId="{ADD269FD-5494-4B09-9EA1-35FBD8DBA226}">
      <dgm:prSet/>
      <dgm:spPr/>
      <dgm:t>
        <a:bodyPr/>
        <a:lstStyle/>
        <a:p>
          <a:endParaRPr lang="ru-RU"/>
        </a:p>
      </dgm:t>
    </dgm:pt>
    <dgm:pt modelId="{9FD52139-09AF-4D23-96CC-317E8AC2A0F5}" type="sibTrans" cxnId="{ADD269FD-5494-4B09-9EA1-35FBD8DBA226}">
      <dgm:prSet/>
      <dgm:spPr/>
      <dgm:t>
        <a:bodyPr/>
        <a:lstStyle/>
        <a:p>
          <a:endParaRPr lang="ru-RU"/>
        </a:p>
      </dgm:t>
    </dgm:pt>
    <dgm:pt modelId="{3FFD74F5-8956-45D8-BCF3-F70A03C6BE63}">
      <dgm:prSet phldrT="[Текст]" custT="1"/>
      <dgm:spPr/>
      <dgm:t>
        <a:bodyPr/>
        <a:lstStyle/>
        <a:p>
          <a:r>
            <a:rPr lang="ru-RU" sz="1200" dirty="0" smtClean="0"/>
            <a:t>БЕЗОПАСНОЙ</a:t>
          </a:r>
          <a:endParaRPr lang="ru-RU" sz="1200" dirty="0"/>
        </a:p>
      </dgm:t>
    </dgm:pt>
    <dgm:pt modelId="{9828D7D8-CE6A-4787-A7F2-2FBFF9443E12}" type="parTrans" cxnId="{2827D3A6-369E-4BC6-A29E-4974416B9BC9}">
      <dgm:prSet/>
      <dgm:spPr/>
      <dgm:t>
        <a:bodyPr/>
        <a:lstStyle/>
        <a:p>
          <a:endParaRPr lang="ru-RU"/>
        </a:p>
      </dgm:t>
    </dgm:pt>
    <dgm:pt modelId="{B7493E56-B9C0-4814-8597-4A75AAA356BD}" type="sibTrans" cxnId="{2827D3A6-369E-4BC6-A29E-4974416B9BC9}">
      <dgm:prSet/>
      <dgm:spPr/>
      <dgm:t>
        <a:bodyPr/>
        <a:lstStyle/>
        <a:p>
          <a:endParaRPr lang="ru-RU"/>
        </a:p>
      </dgm:t>
    </dgm:pt>
    <dgm:pt modelId="{06540E3A-3D2A-4F88-8C43-407E6DAB1A18}">
      <dgm:prSet phldrT="[Текст]" custT="1"/>
      <dgm:spPr/>
      <dgm:t>
        <a:bodyPr/>
        <a:lstStyle/>
        <a:p>
          <a:r>
            <a:rPr lang="ru-RU" sz="1200" dirty="0" smtClean="0"/>
            <a:t>ТЕХНОЛОГИЯ МОДЕЛИРОВАНИЯ</a:t>
          </a:r>
          <a:endParaRPr lang="ru-RU" sz="1200" dirty="0"/>
        </a:p>
      </dgm:t>
    </dgm:pt>
    <dgm:pt modelId="{3C58FBBE-5A55-45A4-870E-BFB1A934F5A1}" type="parTrans" cxnId="{3391EE5B-B5B4-4771-9A11-180B6D71FBAE}">
      <dgm:prSet/>
      <dgm:spPr/>
      <dgm:t>
        <a:bodyPr/>
        <a:lstStyle/>
        <a:p>
          <a:endParaRPr lang="ru-RU"/>
        </a:p>
      </dgm:t>
    </dgm:pt>
    <dgm:pt modelId="{5BA803EE-65C9-4C07-8D4A-0EBF80FA5DD7}" type="sibTrans" cxnId="{3391EE5B-B5B4-4771-9A11-180B6D71FBAE}">
      <dgm:prSet/>
      <dgm:spPr/>
      <dgm:t>
        <a:bodyPr/>
        <a:lstStyle/>
        <a:p>
          <a:endParaRPr lang="ru-RU"/>
        </a:p>
      </dgm:t>
    </dgm:pt>
    <dgm:pt modelId="{9411FB53-BFF8-4117-8269-9517A7C07BF7}">
      <dgm:prSet phldrT="[Текст]" custT="1"/>
      <dgm:spPr/>
      <dgm:t>
        <a:bodyPr/>
        <a:lstStyle/>
        <a:p>
          <a:r>
            <a:rPr lang="ru-RU" sz="1200" dirty="0" smtClean="0"/>
            <a:t>ТРИЗ – ТЕХНОЛОГИЯ ОБУЧЕНИЯ</a:t>
          </a:r>
          <a:endParaRPr lang="ru-RU" sz="1200" dirty="0"/>
        </a:p>
      </dgm:t>
    </dgm:pt>
    <dgm:pt modelId="{2EE8BB7E-3D53-49A0-A18A-8211D007352D}" type="parTrans" cxnId="{276E6BA1-DE0F-40F0-8DF3-4114C6AA8A7B}">
      <dgm:prSet/>
      <dgm:spPr/>
      <dgm:t>
        <a:bodyPr/>
        <a:lstStyle/>
        <a:p>
          <a:endParaRPr lang="ru-RU"/>
        </a:p>
      </dgm:t>
    </dgm:pt>
    <dgm:pt modelId="{70B76200-59D4-4ADC-A9AE-EB6E7EF4E8CE}" type="sibTrans" cxnId="{276E6BA1-DE0F-40F0-8DF3-4114C6AA8A7B}">
      <dgm:prSet/>
      <dgm:spPr/>
      <dgm:t>
        <a:bodyPr/>
        <a:lstStyle/>
        <a:p>
          <a:endParaRPr lang="ru-RU"/>
        </a:p>
      </dgm:t>
    </dgm:pt>
    <dgm:pt modelId="{02E4F72B-7FF4-438F-B84C-A316C5D73BDB}">
      <dgm:prSet phldrT="[Текст]" custT="1"/>
      <dgm:spPr/>
      <dgm:t>
        <a:bodyPr/>
        <a:lstStyle/>
        <a:p>
          <a:r>
            <a:rPr lang="ru-RU" sz="1200" dirty="0" smtClean="0"/>
            <a:t>МНЕМОТЕХНИКА</a:t>
          </a:r>
          <a:endParaRPr lang="ru-RU" sz="1200" dirty="0"/>
        </a:p>
      </dgm:t>
    </dgm:pt>
    <dgm:pt modelId="{7F7C1290-69E5-4012-94C5-90A43CADE924}" type="parTrans" cxnId="{6C6E61C1-3C67-4B72-92AD-93CA53C5A451}">
      <dgm:prSet/>
      <dgm:spPr/>
      <dgm:t>
        <a:bodyPr/>
        <a:lstStyle/>
        <a:p>
          <a:endParaRPr lang="ru-RU"/>
        </a:p>
      </dgm:t>
    </dgm:pt>
    <dgm:pt modelId="{8F6784C4-1045-4D03-8B77-309A5687F606}" type="sibTrans" cxnId="{6C6E61C1-3C67-4B72-92AD-93CA53C5A451}">
      <dgm:prSet/>
      <dgm:spPr/>
      <dgm:t>
        <a:bodyPr/>
        <a:lstStyle/>
        <a:p>
          <a:endParaRPr lang="ru-RU"/>
        </a:p>
      </dgm:t>
    </dgm:pt>
    <dgm:pt modelId="{39367DE9-9E82-4043-8025-BFC6350B5588}">
      <dgm:prSet phldrT="[Текст]" custT="1"/>
      <dgm:spPr/>
      <dgm:t>
        <a:bodyPr/>
        <a:lstStyle/>
        <a:p>
          <a:r>
            <a:rPr lang="ru-RU" sz="1200" dirty="0" smtClean="0"/>
            <a:t>ДИФФЕРЕНЦИРОВАННОЕ (ИНДИВИДУАЛИЗИРОВАННОЕ ) ОБУЧЕНИЕ</a:t>
          </a:r>
          <a:endParaRPr lang="ru-RU" sz="1200" dirty="0"/>
        </a:p>
      </dgm:t>
    </dgm:pt>
    <dgm:pt modelId="{5760A7EB-4DA8-40FD-AE60-8E5D728C6D04}" type="parTrans" cxnId="{B8BADABE-90B2-47AA-AEA2-DE3D322901B5}">
      <dgm:prSet/>
      <dgm:spPr/>
      <dgm:t>
        <a:bodyPr/>
        <a:lstStyle/>
        <a:p>
          <a:endParaRPr lang="ru-RU"/>
        </a:p>
      </dgm:t>
    </dgm:pt>
    <dgm:pt modelId="{E3348569-6C5A-48A4-917A-FF39433C4829}" type="sibTrans" cxnId="{B8BADABE-90B2-47AA-AEA2-DE3D322901B5}">
      <dgm:prSet/>
      <dgm:spPr/>
      <dgm:t>
        <a:bodyPr/>
        <a:lstStyle/>
        <a:p>
          <a:endParaRPr lang="ru-RU"/>
        </a:p>
      </dgm:t>
    </dgm:pt>
    <dgm:pt modelId="{80518002-664E-4823-B6FD-C32BD3BA22A2}">
      <dgm:prSet phldrT="[Текст]" custT="1"/>
      <dgm:spPr/>
      <dgm:t>
        <a:bodyPr/>
        <a:lstStyle/>
        <a:p>
          <a:r>
            <a:rPr lang="ru-RU" sz="1000" dirty="0" smtClean="0"/>
            <a:t>Парциальные программы:</a:t>
          </a:r>
          <a:endParaRPr lang="ru-RU" sz="1000" dirty="0"/>
        </a:p>
      </dgm:t>
    </dgm:pt>
    <dgm:pt modelId="{80A69578-5812-4D44-AA66-A9CA50536F54}" type="parTrans" cxnId="{0B2EE392-850A-4676-A7E6-D2E166744510}">
      <dgm:prSet/>
      <dgm:spPr/>
    </dgm:pt>
    <dgm:pt modelId="{9096F0A7-12D5-4C79-B1D6-63C3B3357958}" type="sibTrans" cxnId="{0B2EE392-850A-4676-A7E6-D2E166744510}">
      <dgm:prSet/>
      <dgm:spPr/>
    </dgm:pt>
    <dgm:pt modelId="{A7D977BA-3318-46B7-93E0-5318D07E7D73}">
      <dgm:prSet phldrT="[Текст]" custT="1"/>
      <dgm:spPr/>
      <dgm:t>
        <a:bodyPr/>
        <a:lstStyle/>
        <a:p>
          <a:r>
            <a:rPr lang="ru-RU" sz="1000" dirty="0" smtClean="0"/>
            <a:t>Программа коррекционно-развивающей работы в логопедической группе детского сада для детей с ОНР (с 4 до 7 лет) (Н.В. </a:t>
          </a:r>
          <a:r>
            <a:rPr lang="ru-RU" sz="1000" dirty="0" err="1" smtClean="0"/>
            <a:t>Нищева</a:t>
          </a:r>
          <a:r>
            <a:rPr lang="ru-RU" sz="1000" dirty="0" smtClean="0"/>
            <a:t>)</a:t>
          </a:r>
          <a:endParaRPr lang="ru-RU" sz="1000" dirty="0"/>
        </a:p>
      </dgm:t>
    </dgm:pt>
    <dgm:pt modelId="{130D992F-8C05-409A-B641-68122EBE55ED}" type="parTrans" cxnId="{555F0C1E-4952-460E-ACFF-A218B6531DBF}">
      <dgm:prSet/>
      <dgm:spPr/>
    </dgm:pt>
    <dgm:pt modelId="{C6A76893-D575-4BE5-8C44-3DBDE510FB6C}" type="sibTrans" cxnId="{555F0C1E-4952-460E-ACFF-A218B6531DBF}">
      <dgm:prSet/>
      <dgm:spPr/>
    </dgm:pt>
    <dgm:pt modelId="{56BF1640-9D16-4411-8946-68767FC777A4}">
      <dgm:prSet phldrT="[Текст]" custT="1"/>
      <dgm:spPr/>
      <dgm:t>
        <a:bodyPr/>
        <a:lstStyle/>
        <a:p>
          <a:r>
            <a:rPr lang="ru-RU" sz="1000" dirty="0" smtClean="0"/>
            <a:t>Программа логопедической работы по преодолению общего недоразвития речи у детей.  (Филичева Т.Б., Туманова Т.В., Чиркина Г.В.)</a:t>
          </a:r>
          <a:endParaRPr lang="ru-RU" sz="1000" dirty="0"/>
        </a:p>
      </dgm:t>
    </dgm:pt>
    <dgm:pt modelId="{1B3C20CF-705B-4A91-BF67-816E8586F35B}" type="parTrans" cxnId="{61B337CC-B6D5-4BCA-8A73-F8A91BFEFA33}">
      <dgm:prSet/>
      <dgm:spPr/>
    </dgm:pt>
    <dgm:pt modelId="{170384FF-699F-4527-8670-DB9BDE9E987D}" type="sibTrans" cxnId="{61B337CC-B6D5-4BCA-8A73-F8A91BFEFA33}">
      <dgm:prSet/>
      <dgm:spPr/>
    </dgm:pt>
    <dgm:pt modelId="{FD90ED93-7C35-45A4-8419-2F62B074BA88}" type="pres">
      <dgm:prSet presAssocID="{0E95A2A7-3023-40FA-939C-9030F7B085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259B6A-D048-4B98-AC3F-6E7DDC22BA91}" type="pres">
      <dgm:prSet presAssocID="{0994FC11-F04D-498A-9592-BCF056302C04}" presName="linNode" presStyleCnt="0"/>
      <dgm:spPr/>
    </dgm:pt>
    <dgm:pt modelId="{4BF9F5A2-5620-44ED-B1C5-7CB0BC3D6B41}" type="pres">
      <dgm:prSet presAssocID="{0994FC11-F04D-498A-9592-BCF056302C0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6B181D-F823-455B-9DC1-660BE41595A7}" type="pres">
      <dgm:prSet presAssocID="{0994FC11-F04D-498A-9592-BCF056302C0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671133-6B94-4CA7-832D-6316188806C6}" type="pres">
      <dgm:prSet presAssocID="{114EE2AC-CDE9-40D7-95C8-1DB1931821BC}" presName="sp" presStyleCnt="0"/>
      <dgm:spPr/>
    </dgm:pt>
    <dgm:pt modelId="{DAA7F378-91FB-4482-80A9-5564ED70DB20}" type="pres">
      <dgm:prSet presAssocID="{D9666ED8-969E-46ED-957E-DFE608093280}" presName="linNode" presStyleCnt="0"/>
      <dgm:spPr/>
    </dgm:pt>
    <dgm:pt modelId="{FB04036C-E684-43EB-9D16-890D36297DD8}" type="pres">
      <dgm:prSet presAssocID="{D9666ED8-969E-46ED-957E-DFE60809328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377A1-CD19-47DA-96A4-C89C2C6B9B59}" type="pres">
      <dgm:prSet presAssocID="{D9666ED8-969E-46ED-957E-DFE60809328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6651D4-5AB5-41D6-AFDB-46B026B8651A}" type="pres">
      <dgm:prSet presAssocID="{686C84A7-3E80-472C-B938-A0053CA3574D}" presName="sp" presStyleCnt="0"/>
      <dgm:spPr/>
    </dgm:pt>
    <dgm:pt modelId="{9EA8C76F-6E43-467C-B56D-F86373833095}" type="pres">
      <dgm:prSet presAssocID="{90C02522-56A8-4662-9EBF-A35C6E2EA72A}" presName="linNode" presStyleCnt="0"/>
      <dgm:spPr/>
    </dgm:pt>
    <dgm:pt modelId="{C50738F1-A2B9-440B-AB3A-4C8F2B71C839}" type="pres">
      <dgm:prSet presAssocID="{90C02522-56A8-4662-9EBF-A35C6E2EA72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347780-1871-4274-9ECE-8B259FBFEBD2}" type="pres">
      <dgm:prSet presAssocID="{90C02522-56A8-4662-9EBF-A35C6E2EA72A}" presName="descendantText" presStyleLbl="alignAccFollowNode1" presStyleIdx="2" presStyleCnt="3" custScaleX="103414" custScaleY="1029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8082EC-E721-4D94-923A-CEC3D93AEBC4}" srcId="{0994FC11-F04D-498A-9592-BCF056302C04}" destId="{CEEA4750-AAC4-43FE-BED7-893929D5127A}" srcOrd="3" destOrd="0" parTransId="{FEC18CC6-A982-461F-B16A-1A1FA51FB80E}" sibTransId="{F9058292-1CF4-41A3-B360-D83AB304B3AD}"/>
    <dgm:cxn modelId="{6E348BB8-342F-419D-B0F5-0B89F47CAB7B}" srcId="{0E95A2A7-3023-40FA-939C-9030F7B08515}" destId="{90C02522-56A8-4662-9EBF-A35C6E2EA72A}" srcOrd="2" destOrd="0" parTransId="{49802654-2443-4F9B-BEBE-FDAD283E6E11}" sibTransId="{06B25FE6-F8FA-4472-A11D-6808BD0C473F}"/>
    <dgm:cxn modelId="{555F0C1E-4952-460E-ACFF-A218B6531DBF}" srcId="{90C02522-56A8-4662-9EBF-A35C6E2EA72A}" destId="{A7D977BA-3318-46B7-93E0-5318D07E7D73}" srcOrd="2" destOrd="0" parTransId="{130D992F-8C05-409A-B641-68122EBE55ED}" sibTransId="{C6A76893-D575-4BE5-8C44-3DBDE510FB6C}"/>
    <dgm:cxn modelId="{008B13FC-E279-4B06-B69F-865F18F726AD}" type="presOf" srcId="{06540E3A-3D2A-4F88-8C43-407E6DAB1A18}" destId="{B14377A1-CD19-47DA-96A4-C89C2C6B9B59}" srcOrd="0" destOrd="2" presId="urn:microsoft.com/office/officeart/2005/8/layout/vList5"/>
    <dgm:cxn modelId="{E1F2D8A2-FE40-4A27-A86B-9B9196070BA7}" type="presOf" srcId="{02E4F72B-7FF4-438F-B84C-A316C5D73BDB}" destId="{B14377A1-CD19-47DA-96A4-C89C2C6B9B59}" srcOrd="0" destOrd="5" presId="urn:microsoft.com/office/officeart/2005/8/layout/vList5"/>
    <dgm:cxn modelId="{751FC4B9-3474-4156-8327-3BE31F8146A7}" type="presOf" srcId="{7D9EC311-666E-4941-9CDD-6778635D0B7C}" destId="{B14377A1-CD19-47DA-96A4-C89C2C6B9B59}" srcOrd="0" destOrd="1" presId="urn:microsoft.com/office/officeart/2005/8/layout/vList5"/>
    <dgm:cxn modelId="{7DC479BB-98CE-41B3-933D-5153229AC2A6}" type="presOf" srcId="{3F92BF61-A348-4E04-A28F-EB59137403C1}" destId="{BE347780-1871-4274-9ECE-8B259FBFEBD2}" srcOrd="0" destOrd="0" presId="urn:microsoft.com/office/officeart/2005/8/layout/vList5"/>
    <dgm:cxn modelId="{61B337CC-B6D5-4BCA-8A73-F8A91BFEFA33}" srcId="{90C02522-56A8-4662-9EBF-A35C6E2EA72A}" destId="{56BF1640-9D16-4411-8946-68767FC777A4}" srcOrd="3" destOrd="0" parTransId="{1B3C20CF-705B-4A91-BF67-816E8586F35B}" sibTransId="{170384FF-699F-4527-8670-DB9BDE9E987D}"/>
    <dgm:cxn modelId="{86AA5379-64CC-44BD-B7B7-F8D805984A03}" srcId="{0994FC11-F04D-498A-9592-BCF056302C04}" destId="{AC4C8B9C-AE87-4806-ACC3-5A5834DDC2EA}" srcOrd="2" destOrd="0" parTransId="{A63A28BE-9FAF-424C-A2B2-65B803EE016A}" sibTransId="{F9FB7F29-D361-4245-9F0B-C66AB5D62406}"/>
    <dgm:cxn modelId="{ADD269FD-5494-4B09-9EA1-35FBD8DBA226}" srcId="{0994FC11-F04D-498A-9592-BCF056302C04}" destId="{258C8565-5C7C-40EC-A3DB-D8600B8888A0}" srcOrd="4" destOrd="0" parTransId="{77EB8A43-7D32-402E-B529-FB34AC1EDBC6}" sibTransId="{9FD52139-09AF-4D23-96CC-317E8AC2A0F5}"/>
    <dgm:cxn modelId="{845C0134-D18F-4B0A-AF2B-0586A122F92B}" srcId="{D9666ED8-969E-46ED-957E-DFE608093280}" destId="{F5D7EF74-4300-43BC-8FAA-0661478C23B4}" srcOrd="0" destOrd="0" parTransId="{2274D6C3-7126-4B8D-A46C-ACF342F96C3E}" sibTransId="{A7BC4CF7-E16D-453E-A08A-4CEFA73F32FC}"/>
    <dgm:cxn modelId="{41FD16B2-BF64-43F0-8D65-C24CA7FA2DEF}" srcId="{0994FC11-F04D-498A-9592-BCF056302C04}" destId="{D9C65DB4-D06B-4594-8D70-7604527BE5D8}" srcOrd="0" destOrd="0" parTransId="{F794FB73-112A-4DDD-A293-41D7AC1B8471}" sibTransId="{420FAD56-16E6-44E1-83EB-6341760ABEFD}"/>
    <dgm:cxn modelId="{B8BADABE-90B2-47AA-AEA2-DE3D322901B5}" srcId="{D9666ED8-969E-46ED-957E-DFE608093280}" destId="{39367DE9-9E82-4043-8025-BFC6350B5588}" srcOrd="4" destOrd="0" parTransId="{5760A7EB-4DA8-40FD-AE60-8E5D728C6D04}" sibTransId="{E3348569-6C5A-48A4-917A-FF39433C4829}"/>
    <dgm:cxn modelId="{CF0DA21C-3DF0-49CB-9FA8-B8731FD69ABC}" type="presOf" srcId="{3FFD74F5-8956-45D8-BCF3-F70A03C6BE63}" destId="{AA6B181D-F823-455B-9DC1-660BE41595A7}" srcOrd="0" destOrd="5" presId="urn:microsoft.com/office/officeart/2005/8/layout/vList5"/>
    <dgm:cxn modelId="{438A17BD-1927-46F7-88F9-2B1AB7073239}" type="presOf" srcId="{CEEA4750-AAC4-43FE-BED7-893929D5127A}" destId="{AA6B181D-F823-455B-9DC1-660BE41595A7}" srcOrd="0" destOrd="3" presId="urn:microsoft.com/office/officeart/2005/8/layout/vList5"/>
    <dgm:cxn modelId="{6D60D778-CF90-4709-B1E3-C03DA8A3556C}" srcId="{0994FC11-F04D-498A-9592-BCF056302C04}" destId="{71872A75-F1B3-4AED-AF87-14F3E8721817}" srcOrd="1" destOrd="0" parTransId="{41949F29-F2C7-4D77-B166-F924F9BCAC85}" sibTransId="{8BD6D307-753E-49F2-9AFB-7C51D635A971}"/>
    <dgm:cxn modelId="{05919C5B-B359-46D4-BD41-D777057F9FF1}" type="presOf" srcId="{39367DE9-9E82-4043-8025-BFC6350B5588}" destId="{B14377A1-CD19-47DA-96A4-C89C2C6B9B59}" srcOrd="0" destOrd="4" presId="urn:microsoft.com/office/officeart/2005/8/layout/vList5"/>
    <dgm:cxn modelId="{2827D3A6-369E-4BC6-A29E-4974416B9BC9}" srcId="{0994FC11-F04D-498A-9592-BCF056302C04}" destId="{3FFD74F5-8956-45D8-BCF3-F70A03C6BE63}" srcOrd="5" destOrd="0" parTransId="{9828D7D8-CE6A-4787-A7F2-2FBFF9443E12}" sibTransId="{B7493E56-B9C0-4814-8597-4A75AAA356BD}"/>
    <dgm:cxn modelId="{0283D872-67DD-4D38-9CFA-10ACCE694A1A}" type="presOf" srcId="{56BF1640-9D16-4411-8946-68767FC777A4}" destId="{BE347780-1871-4274-9ECE-8B259FBFEBD2}" srcOrd="0" destOrd="3" presId="urn:microsoft.com/office/officeart/2005/8/layout/vList5"/>
    <dgm:cxn modelId="{4585D08A-5385-45B7-B559-46F037F26947}" type="presOf" srcId="{80518002-664E-4823-B6FD-C32BD3BA22A2}" destId="{BE347780-1871-4274-9ECE-8B259FBFEBD2}" srcOrd="0" destOrd="1" presId="urn:microsoft.com/office/officeart/2005/8/layout/vList5"/>
    <dgm:cxn modelId="{78B421DE-1069-4FF8-9C89-58023FC6EBB5}" srcId="{0E95A2A7-3023-40FA-939C-9030F7B08515}" destId="{0994FC11-F04D-498A-9592-BCF056302C04}" srcOrd="0" destOrd="0" parTransId="{427CE1DB-B620-4D78-8189-6A5EB2D256B5}" sibTransId="{114EE2AC-CDE9-40D7-95C8-1DB1931821BC}"/>
    <dgm:cxn modelId="{3391EE5B-B5B4-4771-9A11-180B6D71FBAE}" srcId="{D9666ED8-969E-46ED-957E-DFE608093280}" destId="{06540E3A-3D2A-4F88-8C43-407E6DAB1A18}" srcOrd="2" destOrd="0" parTransId="{3C58FBBE-5A55-45A4-870E-BFB1A934F5A1}" sibTransId="{5BA803EE-65C9-4C07-8D4A-0EBF80FA5DD7}"/>
    <dgm:cxn modelId="{74AF4998-E5E8-49B8-B930-9A0D6A23F1EB}" type="presOf" srcId="{AC4C8B9C-AE87-4806-ACC3-5A5834DDC2EA}" destId="{AA6B181D-F823-455B-9DC1-660BE41595A7}" srcOrd="0" destOrd="2" presId="urn:microsoft.com/office/officeart/2005/8/layout/vList5"/>
    <dgm:cxn modelId="{D8505640-33A0-43ED-BBB8-396B6FA92D5C}" type="presOf" srcId="{D9666ED8-969E-46ED-957E-DFE608093280}" destId="{FB04036C-E684-43EB-9D16-890D36297DD8}" srcOrd="0" destOrd="0" presId="urn:microsoft.com/office/officeart/2005/8/layout/vList5"/>
    <dgm:cxn modelId="{54163393-C320-4D82-B221-1B505D2BEC0F}" type="presOf" srcId="{F5D7EF74-4300-43BC-8FAA-0661478C23B4}" destId="{B14377A1-CD19-47DA-96A4-C89C2C6B9B59}" srcOrd="0" destOrd="0" presId="urn:microsoft.com/office/officeart/2005/8/layout/vList5"/>
    <dgm:cxn modelId="{3B03E656-1DE7-4E57-B229-F2E1E16A2BC5}" type="presOf" srcId="{9411FB53-BFF8-4117-8269-9517A7C07BF7}" destId="{B14377A1-CD19-47DA-96A4-C89C2C6B9B59}" srcOrd="0" destOrd="3" presId="urn:microsoft.com/office/officeart/2005/8/layout/vList5"/>
    <dgm:cxn modelId="{EA3D57E9-C300-42FB-AE25-A3317FE7FEA7}" srcId="{90C02522-56A8-4662-9EBF-A35C6E2EA72A}" destId="{3F92BF61-A348-4E04-A28F-EB59137403C1}" srcOrd="0" destOrd="0" parTransId="{2A311008-17E1-4A13-AD33-647740C7678C}" sibTransId="{75015998-C0F9-41BB-9538-6877EBAB6D3D}"/>
    <dgm:cxn modelId="{D613737A-0B41-4B9C-BCDB-9E080AC1FBEE}" srcId="{0E95A2A7-3023-40FA-939C-9030F7B08515}" destId="{D9666ED8-969E-46ED-957E-DFE608093280}" srcOrd="1" destOrd="0" parTransId="{FED4733B-2541-42FD-BD29-78CBC69153ED}" sibTransId="{686C84A7-3E80-472C-B938-A0053CA3574D}"/>
    <dgm:cxn modelId="{3AB0F508-D415-43C6-8445-5E6EBE0F3434}" type="presOf" srcId="{0E95A2A7-3023-40FA-939C-9030F7B08515}" destId="{FD90ED93-7C35-45A4-8419-2F62B074BA88}" srcOrd="0" destOrd="0" presId="urn:microsoft.com/office/officeart/2005/8/layout/vList5"/>
    <dgm:cxn modelId="{0B2EE392-850A-4676-A7E6-D2E166744510}" srcId="{90C02522-56A8-4662-9EBF-A35C6E2EA72A}" destId="{80518002-664E-4823-B6FD-C32BD3BA22A2}" srcOrd="1" destOrd="0" parTransId="{80A69578-5812-4D44-AA66-A9CA50536F54}" sibTransId="{9096F0A7-12D5-4C79-B1D6-63C3B3357958}"/>
    <dgm:cxn modelId="{91B0C70A-216A-4877-B52B-B02F1FD52271}" srcId="{D9666ED8-969E-46ED-957E-DFE608093280}" destId="{7D9EC311-666E-4941-9CDD-6778635D0B7C}" srcOrd="1" destOrd="0" parTransId="{8A08B1F7-CE20-46D2-92A3-C96DBC26F94D}" sibTransId="{C960B510-6F72-4843-A61F-B16EC8797849}"/>
    <dgm:cxn modelId="{73417127-8158-434B-A877-E737A823EC2C}" type="presOf" srcId="{71872A75-F1B3-4AED-AF87-14F3E8721817}" destId="{AA6B181D-F823-455B-9DC1-660BE41595A7}" srcOrd="0" destOrd="1" presId="urn:microsoft.com/office/officeart/2005/8/layout/vList5"/>
    <dgm:cxn modelId="{B07FA894-217E-4C01-9543-4B0FCDA72332}" type="presOf" srcId="{90C02522-56A8-4662-9EBF-A35C6E2EA72A}" destId="{C50738F1-A2B9-440B-AB3A-4C8F2B71C839}" srcOrd="0" destOrd="0" presId="urn:microsoft.com/office/officeart/2005/8/layout/vList5"/>
    <dgm:cxn modelId="{59B18E38-9013-4FB9-B614-0268EC67C4E7}" type="presOf" srcId="{0994FC11-F04D-498A-9592-BCF056302C04}" destId="{4BF9F5A2-5620-44ED-B1C5-7CB0BC3D6B41}" srcOrd="0" destOrd="0" presId="urn:microsoft.com/office/officeart/2005/8/layout/vList5"/>
    <dgm:cxn modelId="{71153980-9C22-4D2C-8CA3-7E108072182A}" type="presOf" srcId="{A7D977BA-3318-46B7-93E0-5318D07E7D73}" destId="{BE347780-1871-4274-9ECE-8B259FBFEBD2}" srcOrd="0" destOrd="2" presId="urn:microsoft.com/office/officeart/2005/8/layout/vList5"/>
    <dgm:cxn modelId="{7CE7C292-205B-4BA6-8EE3-4BA681058F9A}" type="presOf" srcId="{D9C65DB4-D06B-4594-8D70-7604527BE5D8}" destId="{AA6B181D-F823-455B-9DC1-660BE41595A7}" srcOrd="0" destOrd="0" presId="urn:microsoft.com/office/officeart/2005/8/layout/vList5"/>
    <dgm:cxn modelId="{276E6BA1-DE0F-40F0-8DF3-4114C6AA8A7B}" srcId="{D9666ED8-969E-46ED-957E-DFE608093280}" destId="{9411FB53-BFF8-4117-8269-9517A7C07BF7}" srcOrd="3" destOrd="0" parTransId="{2EE8BB7E-3D53-49A0-A18A-8211D007352D}" sibTransId="{70B76200-59D4-4ADC-A9AE-EB6E7EF4E8CE}"/>
    <dgm:cxn modelId="{50035BC3-D0F0-4054-8FED-CF050DCC02D8}" type="presOf" srcId="{258C8565-5C7C-40EC-A3DB-D8600B8888A0}" destId="{AA6B181D-F823-455B-9DC1-660BE41595A7}" srcOrd="0" destOrd="4" presId="urn:microsoft.com/office/officeart/2005/8/layout/vList5"/>
    <dgm:cxn modelId="{6C6E61C1-3C67-4B72-92AD-93CA53C5A451}" srcId="{D9666ED8-969E-46ED-957E-DFE608093280}" destId="{02E4F72B-7FF4-438F-B84C-A316C5D73BDB}" srcOrd="5" destOrd="0" parTransId="{7F7C1290-69E5-4012-94C5-90A43CADE924}" sibTransId="{8F6784C4-1045-4D03-8B77-309A5687F606}"/>
    <dgm:cxn modelId="{E365C363-0A2B-4128-B4CF-2A01A9FE5294}" type="presParOf" srcId="{FD90ED93-7C35-45A4-8419-2F62B074BA88}" destId="{E3259B6A-D048-4B98-AC3F-6E7DDC22BA91}" srcOrd="0" destOrd="0" presId="urn:microsoft.com/office/officeart/2005/8/layout/vList5"/>
    <dgm:cxn modelId="{5AF189DA-B7EC-4690-AD28-76ED53A00C41}" type="presParOf" srcId="{E3259B6A-D048-4B98-AC3F-6E7DDC22BA91}" destId="{4BF9F5A2-5620-44ED-B1C5-7CB0BC3D6B41}" srcOrd="0" destOrd="0" presId="urn:microsoft.com/office/officeart/2005/8/layout/vList5"/>
    <dgm:cxn modelId="{4DBE92B6-0EEE-4154-BED6-9F1DE7DA69D7}" type="presParOf" srcId="{E3259B6A-D048-4B98-AC3F-6E7DDC22BA91}" destId="{AA6B181D-F823-455B-9DC1-660BE41595A7}" srcOrd="1" destOrd="0" presId="urn:microsoft.com/office/officeart/2005/8/layout/vList5"/>
    <dgm:cxn modelId="{8B72DFCF-431D-4D8C-98C3-9EA76B9440F1}" type="presParOf" srcId="{FD90ED93-7C35-45A4-8419-2F62B074BA88}" destId="{4C671133-6B94-4CA7-832D-6316188806C6}" srcOrd="1" destOrd="0" presId="urn:microsoft.com/office/officeart/2005/8/layout/vList5"/>
    <dgm:cxn modelId="{98FFA058-E06C-441F-82C8-E9013F6DA04D}" type="presParOf" srcId="{FD90ED93-7C35-45A4-8419-2F62B074BA88}" destId="{DAA7F378-91FB-4482-80A9-5564ED70DB20}" srcOrd="2" destOrd="0" presId="urn:microsoft.com/office/officeart/2005/8/layout/vList5"/>
    <dgm:cxn modelId="{097CE776-DDE5-4219-9B91-6771929B4F7C}" type="presParOf" srcId="{DAA7F378-91FB-4482-80A9-5564ED70DB20}" destId="{FB04036C-E684-43EB-9D16-890D36297DD8}" srcOrd="0" destOrd="0" presId="urn:microsoft.com/office/officeart/2005/8/layout/vList5"/>
    <dgm:cxn modelId="{5B6F1F2A-ECAD-400A-98EA-0169EFBBA637}" type="presParOf" srcId="{DAA7F378-91FB-4482-80A9-5564ED70DB20}" destId="{B14377A1-CD19-47DA-96A4-C89C2C6B9B59}" srcOrd="1" destOrd="0" presId="urn:microsoft.com/office/officeart/2005/8/layout/vList5"/>
    <dgm:cxn modelId="{93466378-AC2A-4D25-AD68-56533CA3A62B}" type="presParOf" srcId="{FD90ED93-7C35-45A4-8419-2F62B074BA88}" destId="{996651D4-5AB5-41D6-AFDB-46B026B8651A}" srcOrd="3" destOrd="0" presId="urn:microsoft.com/office/officeart/2005/8/layout/vList5"/>
    <dgm:cxn modelId="{DB035BF3-8257-462C-976D-DC36DB128EBF}" type="presParOf" srcId="{FD90ED93-7C35-45A4-8419-2F62B074BA88}" destId="{9EA8C76F-6E43-467C-B56D-F86373833095}" srcOrd="4" destOrd="0" presId="urn:microsoft.com/office/officeart/2005/8/layout/vList5"/>
    <dgm:cxn modelId="{CD1651BF-0515-4558-9AEB-B1040F0B1FCF}" type="presParOf" srcId="{9EA8C76F-6E43-467C-B56D-F86373833095}" destId="{C50738F1-A2B9-440B-AB3A-4C8F2B71C839}" srcOrd="0" destOrd="0" presId="urn:microsoft.com/office/officeart/2005/8/layout/vList5"/>
    <dgm:cxn modelId="{914B18E8-08C4-46EF-A4DE-92207B33AF3B}" type="presParOf" srcId="{9EA8C76F-6E43-467C-B56D-F86373833095}" destId="{BE347780-1871-4274-9ECE-8B259FBFEBD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FFF54C-131E-4BE9-86CE-7B25BD159A70}">
      <dsp:nvSpPr>
        <dsp:cNvPr id="0" name=""/>
        <dsp:cNvSpPr/>
      </dsp:nvSpPr>
      <dsp:spPr>
        <a:xfrm>
          <a:off x="328583" y="1"/>
          <a:ext cx="2382887" cy="14297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u="none" strike="noStrike" kern="1200" dirty="0" smtClean="0"/>
            <a:t>Владеет простейшими навыками самообслуживания; стремится проявлять самостоятельность в бытовом и игровом поведении;</a:t>
          </a:r>
          <a:endParaRPr lang="ru-RU" sz="1200" kern="1200" dirty="0"/>
        </a:p>
      </dsp:txBody>
      <dsp:txXfrm>
        <a:off x="328583" y="1"/>
        <a:ext cx="2382887" cy="1429732"/>
      </dsp:txXfrm>
    </dsp:sp>
    <dsp:sp modelId="{A059569E-F20E-4ED9-8966-0A7148C12808}">
      <dsp:nvSpPr>
        <dsp:cNvPr id="0" name=""/>
        <dsp:cNvSpPr/>
      </dsp:nvSpPr>
      <dsp:spPr>
        <a:xfrm>
          <a:off x="2923356" y="1545"/>
          <a:ext cx="2382887" cy="142973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u="none" strike="noStrike" kern="1200" dirty="0" smtClean="0"/>
            <a:t>эмоционально вовлечен в действия с игрушками и другими предметами, стремится проявлять настойчивость в достижении результата своих действий;</a:t>
          </a:r>
          <a:endParaRPr lang="ru-RU" sz="1200" kern="1200" dirty="0"/>
        </a:p>
      </dsp:txBody>
      <dsp:txXfrm>
        <a:off x="2923356" y="1545"/>
        <a:ext cx="2382887" cy="1429732"/>
      </dsp:txXfrm>
    </dsp:sp>
    <dsp:sp modelId="{800E120B-2A64-4F4A-B5D4-1A7FF1B0D714}">
      <dsp:nvSpPr>
        <dsp:cNvPr id="0" name=""/>
        <dsp:cNvSpPr/>
      </dsp:nvSpPr>
      <dsp:spPr>
        <a:xfrm>
          <a:off x="5544532" y="1545"/>
          <a:ext cx="2382887" cy="14297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u="none" strike="noStrike" kern="1200" dirty="0" smtClean="0"/>
            <a:t>у ребенка развита крупная моторика, он стремится осваивать различные виды движения (бег, лазанье, перешагивание и пр.).</a:t>
          </a:r>
          <a:endParaRPr lang="ru-RU" sz="1200" kern="1200" dirty="0"/>
        </a:p>
      </dsp:txBody>
      <dsp:txXfrm>
        <a:off x="5544532" y="1545"/>
        <a:ext cx="2382887" cy="1429732"/>
      </dsp:txXfrm>
    </dsp:sp>
    <dsp:sp modelId="{D25F1B66-1296-49BF-9019-D8CA629E2100}">
      <dsp:nvSpPr>
        <dsp:cNvPr id="0" name=""/>
        <dsp:cNvSpPr/>
      </dsp:nvSpPr>
      <dsp:spPr>
        <a:xfrm>
          <a:off x="302180" y="1669566"/>
          <a:ext cx="2382887" cy="14297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u="none" strike="noStrike" kern="1200" dirty="0" smtClean="0"/>
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игрушек;</a:t>
          </a:r>
          <a:br>
            <a:rPr lang="ru-RU" sz="1000" b="0" u="none" strike="noStrike" kern="1200" dirty="0" smtClean="0"/>
          </a:br>
          <a:r>
            <a:rPr lang="ru-RU" sz="1000" b="0" u="none" strike="noStrike" kern="1200" dirty="0" smtClean="0"/>
            <a:t>стремится к общению со взрослыми и активно подражает им в движениях и действиях; </a:t>
          </a:r>
          <a:endParaRPr lang="ru-RU" sz="1000" kern="1200" dirty="0"/>
        </a:p>
      </dsp:txBody>
      <dsp:txXfrm>
        <a:off x="302180" y="1669566"/>
        <a:ext cx="2382887" cy="1429732"/>
      </dsp:txXfrm>
    </dsp:sp>
    <dsp:sp modelId="{4F4E0D2E-AD8C-4D70-817D-413079AA42BB}">
      <dsp:nvSpPr>
        <dsp:cNvPr id="0" name=""/>
        <dsp:cNvSpPr/>
      </dsp:nvSpPr>
      <dsp:spPr>
        <a:xfrm>
          <a:off x="2923356" y="1669566"/>
          <a:ext cx="2382887" cy="142973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u="none" strike="noStrike" kern="1200" dirty="0" smtClean="0"/>
            <a:t>ребенок интересуется окружающими предметами и активно действует с ними; </a:t>
          </a:r>
          <a:endParaRPr lang="ru-RU" sz="1200" kern="1200" dirty="0"/>
        </a:p>
      </dsp:txBody>
      <dsp:txXfrm>
        <a:off x="2923356" y="1669566"/>
        <a:ext cx="2382887" cy="1429732"/>
      </dsp:txXfrm>
    </dsp:sp>
    <dsp:sp modelId="{E82F8EE3-78E7-46F5-8993-D77B1BA98359}">
      <dsp:nvSpPr>
        <dsp:cNvPr id="0" name=""/>
        <dsp:cNvSpPr/>
      </dsp:nvSpPr>
      <dsp:spPr>
        <a:xfrm>
          <a:off x="5544532" y="1669566"/>
          <a:ext cx="2382887" cy="14297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u="none" strike="noStrike" kern="1200" dirty="0" smtClean="0"/>
            <a:t>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</a:t>
          </a:r>
          <a:endParaRPr lang="ru-RU" sz="1200" kern="1200" dirty="0"/>
        </a:p>
      </dsp:txBody>
      <dsp:txXfrm>
        <a:off x="5544532" y="1669566"/>
        <a:ext cx="2382887" cy="1429732"/>
      </dsp:txXfrm>
    </dsp:sp>
    <dsp:sp modelId="{28A6AD16-EB2F-462D-94FD-E87D117666C5}">
      <dsp:nvSpPr>
        <dsp:cNvPr id="0" name=""/>
        <dsp:cNvSpPr/>
      </dsp:nvSpPr>
      <dsp:spPr>
        <a:xfrm>
          <a:off x="1612768" y="3337587"/>
          <a:ext cx="2382887" cy="142973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u="none" strike="noStrike" kern="1200" dirty="0" smtClean="0"/>
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</a:t>
          </a:r>
          <a:endParaRPr lang="ru-RU" sz="1200" kern="1200" dirty="0"/>
        </a:p>
      </dsp:txBody>
      <dsp:txXfrm>
        <a:off x="1612768" y="3337587"/>
        <a:ext cx="2382887" cy="1429732"/>
      </dsp:txXfrm>
    </dsp:sp>
    <dsp:sp modelId="{A8204B3F-F392-4000-85F8-5F2C7DEA4510}">
      <dsp:nvSpPr>
        <dsp:cNvPr id="0" name=""/>
        <dsp:cNvSpPr/>
      </dsp:nvSpPr>
      <dsp:spPr>
        <a:xfrm>
          <a:off x="4233944" y="3337587"/>
          <a:ext cx="2382887" cy="14297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u="none" strike="noStrike" kern="1200" dirty="0" smtClean="0"/>
            <a:t>появляются игры, в которых ребенок воспроизводит действия взрослого;</a:t>
          </a:r>
          <a:br>
            <a:rPr lang="ru-RU" sz="1200" b="0" u="none" strike="noStrike" kern="1200" dirty="0" smtClean="0"/>
          </a:br>
          <a:r>
            <a:rPr lang="ru-RU" sz="1200" b="0" u="none" strike="noStrike" kern="1200" dirty="0" smtClean="0"/>
            <a:t>проявляет интерес к сверстникам; наблюдает за их действиями и подражает им;</a:t>
          </a:r>
          <a:br>
            <a:rPr lang="ru-RU" sz="1200" b="0" u="none" strike="noStrike" kern="1200" dirty="0" smtClean="0"/>
          </a:br>
          <a:endParaRPr lang="ru-RU" sz="1200" kern="1200" dirty="0"/>
        </a:p>
      </dsp:txBody>
      <dsp:txXfrm>
        <a:off x="4233944" y="3337587"/>
        <a:ext cx="2382887" cy="142973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76AAC5-718C-496C-83D7-5EFB6944946E}">
      <dsp:nvSpPr>
        <dsp:cNvPr id="0" name=""/>
        <dsp:cNvSpPr/>
      </dsp:nvSpPr>
      <dsp:spPr>
        <a:xfrm>
          <a:off x="0" y="66982"/>
          <a:ext cx="2647661" cy="15885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050" b="0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</a:r>
        </a:p>
      </dsp:txBody>
      <dsp:txXfrm>
        <a:off x="0" y="66982"/>
        <a:ext cx="2647661" cy="1588597"/>
      </dsp:txXfrm>
    </dsp:sp>
    <dsp:sp modelId="{93592597-73A4-407D-A85B-1B5BB856562A}">
      <dsp:nvSpPr>
        <dsp:cNvPr id="0" name=""/>
        <dsp:cNvSpPr/>
      </dsp:nvSpPr>
      <dsp:spPr>
        <a:xfrm>
          <a:off x="2912428" y="66982"/>
          <a:ext cx="2647661" cy="158859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050" b="0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</a:t>
          </a:r>
          <a:r>
            <a:rPr kumimoji="0" lang="ru-RU" sz="800" b="0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;</a:t>
          </a:r>
        </a:p>
      </dsp:txBody>
      <dsp:txXfrm>
        <a:off x="2912428" y="66982"/>
        <a:ext cx="2647661" cy="1588597"/>
      </dsp:txXfrm>
    </dsp:sp>
    <dsp:sp modelId="{DC71E87D-3DE5-4371-8B0A-70D3174504E6}">
      <dsp:nvSpPr>
        <dsp:cNvPr id="0" name=""/>
        <dsp:cNvSpPr/>
      </dsp:nvSpPr>
      <dsp:spPr>
        <a:xfrm>
          <a:off x="5824856" y="66982"/>
          <a:ext cx="2647661" cy="158859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050" b="0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</a:r>
        </a:p>
      </dsp:txBody>
      <dsp:txXfrm>
        <a:off x="5824856" y="66982"/>
        <a:ext cx="2647661" cy="1588597"/>
      </dsp:txXfrm>
    </dsp:sp>
    <dsp:sp modelId="{38951179-9F7C-453E-83DE-10EC6E6C4D06}">
      <dsp:nvSpPr>
        <dsp:cNvPr id="0" name=""/>
        <dsp:cNvSpPr/>
      </dsp:nvSpPr>
      <dsp:spPr>
        <a:xfrm>
          <a:off x="0" y="1920345"/>
          <a:ext cx="2647661" cy="158859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050" b="0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ребенок обладает установкой положительного отношения к миру, к разным видам труда, другим людям и самому себе, обладает чувством собственного </a:t>
          </a:r>
          <a:r>
            <a:rPr kumimoji="0" lang="ru-RU" sz="1050" b="0" i="0" u="none" strike="noStrike" kern="1200" cap="none" normalizeH="0" baseline="0" dirty="0" err="1" smtClean="0">
              <a:ln/>
              <a:effectLst/>
              <a:latin typeface="Arial" pitchFamily="34" charset="0"/>
              <a:cs typeface="Arial" pitchFamily="34" charset="0"/>
            </a:rPr>
            <a:t>достоинства;активно</a:t>
          </a:r>
          <a:r>
            <a:rPr kumimoji="0" lang="ru-RU" sz="1050" b="0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 взаимодействует со сверстниками и взрослыми, участвует в совместных играх</a:t>
          </a:r>
          <a:endParaRPr lang="ru-RU" sz="1050" kern="1200" dirty="0"/>
        </a:p>
      </dsp:txBody>
      <dsp:txXfrm>
        <a:off x="0" y="1920345"/>
        <a:ext cx="2647661" cy="1588597"/>
      </dsp:txXfrm>
    </dsp:sp>
    <dsp:sp modelId="{7D82EE6C-2B46-4CEB-B70E-6E06273AE9E8}">
      <dsp:nvSpPr>
        <dsp:cNvPr id="0" name=""/>
        <dsp:cNvSpPr/>
      </dsp:nvSpPr>
      <dsp:spPr>
        <a:xfrm>
          <a:off x="2912428" y="1920345"/>
          <a:ext cx="2647661" cy="158859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050" b="0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</a:r>
        </a:p>
      </dsp:txBody>
      <dsp:txXfrm>
        <a:off x="2912428" y="1920345"/>
        <a:ext cx="2647661" cy="1588597"/>
      </dsp:txXfrm>
    </dsp:sp>
    <dsp:sp modelId="{22EB6AF7-C638-4EF3-8D78-262F5BB6183F}">
      <dsp:nvSpPr>
        <dsp:cNvPr id="0" name=""/>
        <dsp:cNvSpPr/>
      </dsp:nvSpPr>
      <dsp:spPr>
        <a:xfrm>
          <a:off x="5824856" y="1920345"/>
          <a:ext cx="2647661" cy="15885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050" b="0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</a:r>
        </a:p>
      </dsp:txBody>
      <dsp:txXfrm>
        <a:off x="5824856" y="1920345"/>
        <a:ext cx="2647661" cy="1588597"/>
      </dsp:txXfrm>
    </dsp:sp>
    <dsp:sp modelId="{38093E26-01AC-410E-95F3-C6B29DE60B94}">
      <dsp:nvSpPr>
        <dsp:cNvPr id="0" name=""/>
        <dsp:cNvSpPr/>
      </dsp:nvSpPr>
      <dsp:spPr>
        <a:xfrm>
          <a:off x="0" y="3773708"/>
          <a:ext cx="2647661" cy="158859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 smtClean="0">
            <a:latin typeface="Arial" pitchFamily="34" charset="0"/>
            <a:cs typeface="Arial" pitchFamily="34" charset="0"/>
          </a:endParaRPr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100" b="0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</a:r>
          <a:endParaRPr lang="ru-RU" sz="1100" kern="1200" dirty="0"/>
        </a:p>
      </dsp:txBody>
      <dsp:txXfrm>
        <a:off x="0" y="3773708"/>
        <a:ext cx="2647661" cy="1588597"/>
      </dsp:txXfrm>
    </dsp:sp>
    <dsp:sp modelId="{FE95E238-4EC4-482D-83FE-B742590E0354}">
      <dsp:nvSpPr>
        <dsp:cNvPr id="0" name=""/>
        <dsp:cNvSpPr/>
      </dsp:nvSpPr>
      <dsp:spPr>
        <a:xfrm>
          <a:off x="2912428" y="3773708"/>
          <a:ext cx="2647661" cy="158859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000" b="0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</a:t>
          </a:r>
        </a:p>
      </dsp:txBody>
      <dsp:txXfrm>
        <a:off x="2912428" y="3773708"/>
        <a:ext cx="2647661" cy="1588597"/>
      </dsp:txXfrm>
    </dsp:sp>
    <dsp:sp modelId="{D657993F-5A69-4BA9-AB0A-FE2FBB6B91E2}">
      <dsp:nvSpPr>
        <dsp:cNvPr id="0" name=""/>
        <dsp:cNvSpPr/>
      </dsp:nvSpPr>
      <dsp:spPr>
        <a:xfrm>
          <a:off x="5824856" y="3773708"/>
          <a:ext cx="2647661" cy="158859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000" b="0" i="0" u="none" strike="noStrike" kern="1200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</a:t>
          </a:r>
          <a:endParaRPr lang="ru-RU" sz="1000" kern="1200"/>
        </a:p>
      </dsp:txBody>
      <dsp:txXfrm>
        <a:off x="5824856" y="3773708"/>
        <a:ext cx="2647661" cy="158859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6B181D-F823-455B-9DC1-660BE41595A7}">
      <dsp:nvSpPr>
        <dsp:cNvPr id="0" name=""/>
        <dsp:cNvSpPr/>
      </dsp:nvSpPr>
      <dsp:spPr>
        <a:xfrm rot="5400000">
          <a:off x="5165273" y="-1925853"/>
          <a:ext cx="1289232" cy="5468131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ТРАНСФОРМИРУЕМОЙ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НАСЫЩЕННОЙ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ПОЛИФУНКЦИОНАЛЬНОЙ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ВАРИАТИВНОЙ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ДОСТУПНОЙ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БЕЗОПАСНОЙ</a:t>
          </a:r>
          <a:endParaRPr lang="ru-RU" sz="1200" kern="1200" dirty="0"/>
        </a:p>
      </dsp:txBody>
      <dsp:txXfrm rot="5400000">
        <a:off x="5165273" y="-1925853"/>
        <a:ext cx="1289232" cy="5468131"/>
      </dsp:txXfrm>
    </dsp:sp>
    <dsp:sp modelId="{4BF9F5A2-5620-44ED-B1C5-7CB0BC3D6B41}">
      <dsp:nvSpPr>
        <dsp:cNvPr id="0" name=""/>
        <dsp:cNvSpPr/>
      </dsp:nvSpPr>
      <dsp:spPr>
        <a:xfrm>
          <a:off x="0" y="2441"/>
          <a:ext cx="3075824" cy="16115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СОЗДАНИЕ ПРЕДМЕТНО-РАЗВИВАЮЩЕЙ СРЕДЫ:</a:t>
          </a:r>
          <a:endParaRPr lang="ru-RU" sz="2000" kern="1200" dirty="0"/>
        </a:p>
      </dsp:txBody>
      <dsp:txXfrm>
        <a:off x="0" y="2441"/>
        <a:ext cx="3075824" cy="1611540"/>
      </dsp:txXfrm>
    </dsp:sp>
    <dsp:sp modelId="{B14377A1-CD19-47DA-96A4-C89C2C6B9B59}">
      <dsp:nvSpPr>
        <dsp:cNvPr id="0" name=""/>
        <dsp:cNvSpPr/>
      </dsp:nvSpPr>
      <dsp:spPr>
        <a:xfrm rot="5400000">
          <a:off x="5165273" y="-233735"/>
          <a:ext cx="1289232" cy="5468131"/>
        </a:xfrm>
        <a:prstGeom prst="round2SameRect">
          <a:avLst/>
        </a:prstGeom>
        <a:solidFill>
          <a:schemeClr val="accent4">
            <a:tint val="40000"/>
            <a:alpha val="90000"/>
            <a:hueOff val="-1307835"/>
            <a:satOff val="-4704"/>
            <a:lumOff val="51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ТЕХНОЛОГИЯ ИГРОВОГО ОБУЧЕНИЯ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ТЕХНОЛОГИЯ ПРОЕКТНОГО ОБУЧЕНИЯ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ТЕХНОЛОГИЯ МОДЕЛИРОВАНИЯ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ТРИЗ – ТЕХНОЛОГИЯ ОБУЧЕНИЯ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ДИФФЕРЕНЦИРОВАННОЕ (ИНДИВИДУАЛИЗИРОВАННОЕ ) ОБУЧЕНИЕ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МНЕМОТЕХНИКА</a:t>
          </a:r>
          <a:endParaRPr lang="ru-RU" sz="1200" kern="1200" dirty="0"/>
        </a:p>
      </dsp:txBody>
      <dsp:txXfrm rot="5400000">
        <a:off x="5165273" y="-233735"/>
        <a:ext cx="1289232" cy="5468131"/>
      </dsp:txXfrm>
    </dsp:sp>
    <dsp:sp modelId="{FB04036C-E684-43EB-9D16-890D36297DD8}">
      <dsp:nvSpPr>
        <dsp:cNvPr id="0" name=""/>
        <dsp:cNvSpPr/>
      </dsp:nvSpPr>
      <dsp:spPr>
        <a:xfrm>
          <a:off x="0" y="1694559"/>
          <a:ext cx="3075824" cy="1611540"/>
        </a:xfrm>
        <a:prstGeom prst="roundRect">
          <a:avLst/>
        </a:prstGeom>
        <a:solidFill>
          <a:schemeClr val="accent4">
            <a:hueOff val="-1759972"/>
            <a:satOff val="-18065"/>
            <a:lumOff val="755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-1759972"/>
              <a:satOff val="-18065"/>
              <a:lumOff val="755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ИСПОЛЬЗОВАНИЕ  СОВРЕМЕННЫХ ИННОВАЦИОННЫХ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ОБРАЗОВАТЕЛЬНЫХ ТЕХНОЛОГИЙ ( ИХ ЭЛЕМЕНТОВ):</a:t>
          </a:r>
          <a:endParaRPr lang="ru-RU" sz="1800" kern="1200" dirty="0"/>
        </a:p>
      </dsp:txBody>
      <dsp:txXfrm>
        <a:off x="0" y="1694559"/>
        <a:ext cx="3075824" cy="1611540"/>
      </dsp:txXfrm>
    </dsp:sp>
    <dsp:sp modelId="{BE347780-1871-4274-9ECE-8B259FBFEBD2}">
      <dsp:nvSpPr>
        <dsp:cNvPr id="0" name=""/>
        <dsp:cNvSpPr/>
      </dsp:nvSpPr>
      <dsp:spPr>
        <a:xfrm rot="5400000">
          <a:off x="5112616" y="1425786"/>
          <a:ext cx="1327574" cy="5533323"/>
        </a:xfrm>
        <a:prstGeom prst="round2SameRect">
          <a:avLst/>
        </a:prstGeom>
        <a:solidFill>
          <a:schemeClr val="accent4">
            <a:tint val="40000"/>
            <a:alpha val="90000"/>
            <a:hueOff val="-2615671"/>
            <a:satOff val="-9408"/>
            <a:lumOff val="102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Комплексная программа «Примерная основная общеобразовательная программа дошкольного образования  «От рождения до школы» под редакцией Н.Е. </a:t>
          </a:r>
          <a:r>
            <a:rPr lang="ru-RU" sz="1000" kern="1200" dirty="0" err="1" smtClean="0"/>
            <a:t>Вераксы</a:t>
          </a:r>
          <a:r>
            <a:rPr lang="ru-RU" sz="1000" kern="1200" dirty="0" smtClean="0"/>
            <a:t>, Т.С. Комаровой, М.А. Васильевой.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Парциальные программы: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Программа коррекционно-развивающей работы в логопедической группе детского сада для детей с ОНР (с 4 до 7 лет) (Н.В. </a:t>
          </a:r>
          <a:r>
            <a:rPr lang="ru-RU" sz="1000" kern="1200" dirty="0" err="1" smtClean="0"/>
            <a:t>Нищева</a:t>
          </a:r>
          <a:r>
            <a:rPr lang="ru-RU" sz="1000" kern="1200" dirty="0" smtClean="0"/>
            <a:t>)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Программа логопедической работы по преодолению общего недоразвития речи у детей.  (Филичева Т.Б., Туманова Т.В., Чиркина Г.В.)</a:t>
          </a:r>
          <a:endParaRPr lang="ru-RU" sz="1000" kern="1200" dirty="0"/>
        </a:p>
      </dsp:txBody>
      <dsp:txXfrm rot="5400000">
        <a:off x="5112616" y="1425786"/>
        <a:ext cx="1327574" cy="5533323"/>
      </dsp:txXfrm>
    </dsp:sp>
    <dsp:sp modelId="{C50738F1-A2B9-440B-AB3A-4C8F2B71C839}">
      <dsp:nvSpPr>
        <dsp:cNvPr id="0" name=""/>
        <dsp:cNvSpPr/>
      </dsp:nvSpPr>
      <dsp:spPr>
        <a:xfrm>
          <a:off x="0" y="3386677"/>
          <a:ext cx="3009742" cy="1611540"/>
        </a:xfrm>
        <a:prstGeom prst="roundRect">
          <a:avLst/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-3519944"/>
              <a:satOff val="-36129"/>
              <a:lumOff val="1509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ПРОГРАММНО-МЕТОДИЧЕСКОЕ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ОБЕСПЕЧЕНИЕ </a:t>
          </a:r>
          <a:r>
            <a:rPr lang="ru-RU" sz="2000" kern="1200" dirty="0" smtClean="0"/>
            <a:t>ОБРАЗОВАТЕЛЬНОГО ПРОЦЕССА </a:t>
          </a:r>
          <a:endParaRPr lang="ru-RU" sz="2000" kern="1200" dirty="0"/>
        </a:p>
      </dsp:txBody>
      <dsp:txXfrm>
        <a:off x="0" y="3386677"/>
        <a:ext cx="3009742" cy="1611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28D4-472B-4C81-B8E0-98922B892459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FC7F-AB4B-48DD-92F5-D9BA03E19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28D4-472B-4C81-B8E0-98922B892459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FC7F-AB4B-48DD-92F5-D9BA03E19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28D4-472B-4C81-B8E0-98922B892459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FC7F-AB4B-48DD-92F5-D9BA03E19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28D4-472B-4C81-B8E0-98922B892459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FC7F-AB4B-48DD-92F5-D9BA03E19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28D4-472B-4C81-B8E0-98922B892459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FC7F-AB4B-48DD-92F5-D9BA03E19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28D4-472B-4C81-B8E0-98922B892459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FC7F-AB4B-48DD-92F5-D9BA03E19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28D4-472B-4C81-B8E0-98922B892459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FC7F-AB4B-48DD-92F5-D9BA03E19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28D4-472B-4C81-B8E0-98922B892459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FC7F-AB4B-48DD-92F5-D9BA03E19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28D4-472B-4C81-B8E0-98922B892459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FC7F-AB4B-48DD-92F5-D9BA03E19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28D4-472B-4C81-B8E0-98922B892459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FC7F-AB4B-48DD-92F5-D9BA03E19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28D4-472B-4C81-B8E0-98922B892459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47FC7F-AB4B-48DD-92F5-D9BA03E194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AE28D4-472B-4C81-B8E0-98922B892459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47FC7F-AB4B-48DD-92F5-D9BA03E1948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717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«ЦЕЛЕВЫЕ ОРИЕНТИРЫ ФГОС ДОШКОЛЬНОГО ОБРАЗОВАНИЯ И ПУТИ ИХ ДОСТИЖЕНИЯ В РАБОТЕ УЧИТЕЛЯ-ЛОГОПЕДА»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572008"/>
            <a:ext cx="7854696" cy="857256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Учитель-логопед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ГБОУ СОШ №  3 СП «Детский сад №7 «Ягодка»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г.о. Чапаевска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Борисова Н.В.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221457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России) г. Москва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"Об утверждении федерального государственного образовательного стандарта дошкольного образования"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Опубликовано: 25 ноября 2013 г. в  "РГ" - Федеральный выпуск №6241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Зарегистрирован в Минюсте РФ 14 ноября 2013 г. Регистрационный N 30384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340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  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В соответствии с пунктом 6 части 1 статьи 6 Федерального закона от 29 декабря 2012 г. N 273-ФЗ "Об образовании в Российской Федерации" (Собрание законодательства Российской Федерации, 2012, N 53, ст. 7598; 2013, N 19, ст. 2326; N 30, ст.4036), подпунктом 5.2.41 Положения о Министерстве образования и науки Российской Федерации, утвержденного постановлением Правительства Российской Федерации от 3 июня 2013 г. N 466 (Собрание законодательства Российской Федерации, 2013, N 23, ст. 2923; N 33, ст. 4386; N 37, ст. 4702), пунктом 7 Правил разработки, утверждения федеральных государственных образовательных стандартов и внесения в них изменений, утвержденных постановлением Правительства Российской Федерации от 5 августа 2013 г. N 661 (Собрание законодательства Российской Федерации, 2013, N 33, ст. 4377), приказываю: </a:t>
            </a:r>
          </a:p>
          <a:p>
            <a:pPr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  1. Утвердить прилагаемый федеральный государственный образовательный стандарт дошкольного образования.</a:t>
            </a:r>
          </a:p>
          <a:p>
            <a:pPr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 2. Признать утратившими силу приказы Министерства образования и науки Российской Федерации:</a:t>
            </a:r>
          </a:p>
          <a:p>
            <a:pPr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 от 23 ноября 2009 г. N 655 "Об утверждении и введении в действие федеральных государственных требований к структуре основной общеобразовательной программы дошкольного образования" (зарегистрирован Министерством юстиции Российской Федерации 8 февраля 2010 г., регистрационный N 16299);</a:t>
            </a:r>
          </a:p>
          <a:p>
            <a:pPr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от 20 июля 2011 г. N 2151 "Об утверждении федеральных государственных требований к условиям реализации основной общеобразовательной программы дошкольного образования" (зарегистрирован Министерством юстиции Российской Федерации 14 ноября 2011 г., регистрационный N 22303).</a:t>
            </a:r>
          </a:p>
          <a:p>
            <a:pPr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 3. Настоящий приказ вступает в силу с 1 января 2014 года.</a:t>
            </a:r>
          </a:p>
          <a:p>
            <a:pPr algn="r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 Министр    Д. Ливанов</a:t>
            </a:r>
          </a:p>
          <a:p>
            <a:pPr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5600" i="1" dirty="0" smtClean="0"/>
              <a:t> </a:t>
            </a:r>
            <a:endParaRPr lang="ru-RU" sz="5600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b="0" u="none" strike="noStrike" dirty="0" smtClean="0"/>
              <a:t>Целевые ориентиры образования в младенческом</a:t>
            </a:r>
            <a:br>
              <a:rPr lang="ru-RU" sz="2000" b="0" u="none" strike="noStrike" dirty="0" smtClean="0"/>
            </a:br>
            <a:r>
              <a:rPr lang="ru-RU" sz="2000" b="0" u="none" strike="noStrike" dirty="0" smtClean="0"/>
              <a:t>и раннем возрасте (до 3 лет):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476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8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  <p:bldGraphic spid="4" grpId="2">
        <p:bldAsOne/>
      </p:bldGraphic>
      <p:bldGraphic spid="4" grpId="3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Целевые ориентиры на этапе завершения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 ( к 8 годам):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47251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</a:rPr>
              <a:t>СОЦИАЛЬНЫЙ ПОРТРЕТ ВЫПУСКНИКА ДОУ</a:t>
            </a:r>
            <a:endParaRPr lang="ru-RU" sz="18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8436" name="Picture 4" descr="&amp;Kcy;&amp;lcy;&amp;icy;&amp;pcy;&amp;acy;&amp;rcy;&amp;tcy; &amp;lcy;&amp;yucy;&amp;bcy;&amp;ocy;&amp;vcy;&amp;softcy; - &amp;ocy;&amp;chcy;&amp;iecy;&amp;ncy;&amp;softcy; &amp;kcy;&amp;rcy;&amp;acy;&amp;scy;&amp;icy;&amp;vcy;&amp;ycy;&amp;iecy; &amp;kcy;&amp;acy;&amp;rcy;&amp;tcy;&amp;icy;&amp;ncy;&amp;kcy;&amp;icy;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1000108"/>
            <a:ext cx="1785950" cy="1688373"/>
          </a:xfrm>
          <a:prstGeom prst="rect">
            <a:avLst/>
          </a:prstGeom>
          <a:noFill/>
        </p:spPr>
      </p:pic>
      <p:sp>
        <p:nvSpPr>
          <p:cNvPr id="8" name="Овал 7"/>
          <p:cNvSpPr/>
          <p:nvPr/>
        </p:nvSpPr>
        <p:spPr>
          <a:xfrm>
            <a:off x="500034" y="5000636"/>
            <a:ext cx="2143140" cy="4143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</a:rPr>
              <a:t>СОВЕСТЛИВЫЙ</a:t>
            </a:r>
            <a:endParaRPr lang="ru-RU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14282" y="6215082"/>
            <a:ext cx="2714644" cy="50006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</a:rPr>
              <a:t>ОСВЕДОМЛЕННЫЙ</a:t>
            </a:r>
            <a:endParaRPr lang="ru-RU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71472" y="2786058"/>
            <a:ext cx="2071702" cy="48577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</a:rPr>
              <a:t>КНИГОЛЮБ</a:t>
            </a:r>
            <a:endParaRPr lang="ru-RU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571868" y="4500570"/>
            <a:ext cx="2357454" cy="41433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</a:rPr>
              <a:t>КРЕАТИВНЫЙ</a:t>
            </a:r>
            <a:endParaRPr lang="ru-RU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572264" y="3571876"/>
            <a:ext cx="2214578" cy="4857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</a:rPr>
              <a:t>ИНИЦИАТИВНЫЙ</a:t>
            </a:r>
            <a:endParaRPr lang="ru-RU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14678" y="5572140"/>
            <a:ext cx="3071834" cy="4857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</a:rPr>
              <a:t>КОММУНИКАТИВНЫЙ</a:t>
            </a:r>
            <a:endParaRPr lang="ru-RU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28596" y="5500702"/>
            <a:ext cx="2428892" cy="48577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</a:rPr>
              <a:t>ВНИМАТЕЛЬНЫЙ</a:t>
            </a:r>
            <a:endParaRPr lang="ru-RU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357950" y="1571612"/>
            <a:ext cx="2214578" cy="571504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</a:rPr>
              <a:t>ЗДОРОВЫЙ</a:t>
            </a:r>
            <a:endParaRPr lang="ru-RU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00034" y="1571612"/>
            <a:ext cx="2143140" cy="55721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</a:rPr>
              <a:t>ФИЗИЧЕСКИ РАЗВИТЫЙ</a:t>
            </a:r>
            <a:endParaRPr lang="ru-RU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643306" y="2786058"/>
            <a:ext cx="2143140" cy="4857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</a:rPr>
              <a:t>АККУРАТНЫЙ</a:t>
            </a:r>
            <a:endParaRPr lang="ru-RU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572264" y="4929198"/>
            <a:ext cx="2357454" cy="55721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ДРУЖЕЛЮБНЫЙ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00034" y="4286256"/>
            <a:ext cx="2214578" cy="48577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</a:rPr>
              <a:t>ВОЛЕВОЙ</a:t>
            </a:r>
            <a:endParaRPr lang="ru-RU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571472" y="3571876"/>
            <a:ext cx="2143140" cy="48577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</a:rPr>
              <a:t>ТОЛЕРАНТНЫЙ</a:t>
            </a:r>
            <a:endParaRPr lang="ru-RU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214678" y="6215082"/>
            <a:ext cx="3143272" cy="485772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</a:rPr>
              <a:t>СОЦИАЛИЗИРОВАННЫЙ</a:t>
            </a:r>
            <a:endParaRPr lang="ru-RU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6572264" y="5572140"/>
            <a:ext cx="2357454" cy="48577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</a:rPr>
              <a:t>НАСТОЙЧИВЫЙ</a:t>
            </a:r>
            <a:endParaRPr lang="ru-RU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3643306" y="3357562"/>
            <a:ext cx="2143140" cy="48577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</a:rPr>
              <a:t>ПРАВДИВЫЙ</a:t>
            </a:r>
            <a:endParaRPr lang="ru-RU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6429356" y="6143644"/>
            <a:ext cx="2500362" cy="55721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</a:rPr>
              <a:t>ЖИЗНЕРАДОСТНЫЙ</a:t>
            </a:r>
            <a:endParaRPr lang="ru-RU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3214678" y="5000636"/>
            <a:ext cx="2938482" cy="4857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</a:rPr>
              <a:t>СООБРАЗИТЕЛЬНЫЙ</a:t>
            </a:r>
            <a:endParaRPr lang="ru-RU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6643702" y="2786058"/>
            <a:ext cx="2143140" cy="48577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АКТИВНЫЙ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3571868" y="3929066"/>
            <a:ext cx="2357454" cy="4857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</a:rPr>
              <a:t>САМОСТОЯТЕЛЬ-НЫЙ</a:t>
            </a:r>
            <a:endParaRPr lang="ru-RU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6429388" y="4286256"/>
            <a:ext cx="2571768" cy="485772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ЛЮБОЗНАТЕЛЬНЫЙ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0013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ПУТИ ДОСТИЖЕНИЯ ДАННОГО СОЦИАЛЬНОГО ПОРТРЕТА ВЫПУСКНИКА ДЕТСКОГО САДА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8543956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217</TotalTime>
  <Words>692</Words>
  <Application>Microsoft Office PowerPoint</Application>
  <PresentationFormat>Экран (4:3)</PresentationFormat>
  <Paragraphs>79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«ЦЕЛЕВЫЕ ОРИЕНТИРЫ ФГОС ДОШКОЛЬНОГО ОБРАЗОВАНИЯ И ПУТИ ИХ ДОСТИЖЕНИЯ В РАБОТЕ УЧИТЕЛЯ-ЛОГОПЕДА»</vt:lpstr>
      <vt:lpstr>Приказ Министерства образования и науки Российской Федерации (Минобрнауки России) г. Москва "Об утверждении федерального государственного образовательного стандарта дошкольного образования"   Опубликовано: 25 ноября 2013 г. в  "РГ" - Федеральный выпуск №6241  Зарегистрирован в Минюсте РФ 14 ноября 2013 г. Регистрационный N 30384 </vt:lpstr>
      <vt:lpstr>Целевые ориентиры образования в младенческом и раннем возрасте (до 3 лет):</vt:lpstr>
      <vt:lpstr>Целевые ориентиры на этапе завершения дошкольного образования ( к 8 годам): </vt:lpstr>
      <vt:lpstr>СОЦИАЛЬНЫЙ ПОРТРЕТ ВЫПУСКНИКА ДОУ</vt:lpstr>
      <vt:lpstr>ПУТИ ДОСТИЖЕНИЯ ДАННОГО СОЦИАЛЬНОГО ПОРТРЕТА ВЫПУСКНИКА ДЕТСКОГО САДА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«ЦЕЛЕВЫЕ ОРИЕНТИРЫ ФГОС ДОШКОЛЬНОГО ОБРАЗОВАНИЯ»</dc:title>
  <dc:creator>Евгений</dc:creator>
  <cp:lastModifiedBy>Евгений</cp:lastModifiedBy>
  <cp:revision>25</cp:revision>
  <dcterms:created xsi:type="dcterms:W3CDTF">2014-10-07T16:30:54Z</dcterms:created>
  <dcterms:modified xsi:type="dcterms:W3CDTF">2014-10-12T17:45:42Z</dcterms:modified>
</cp:coreProperties>
</file>